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650" r:id="rId5"/>
  </p:sldMasterIdLst>
  <p:notesMasterIdLst>
    <p:notesMasterId r:id="rId11"/>
  </p:notesMasterIdLst>
  <p:handoutMasterIdLst>
    <p:handoutMasterId r:id="rId12"/>
  </p:handoutMasterIdLst>
  <p:sldIdLst>
    <p:sldId id="346" r:id="rId6"/>
    <p:sldId id="315" r:id="rId7"/>
    <p:sldId id="363" r:id="rId8"/>
    <p:sldId id="364" r:id="rId9"/>
    <p:sldId id="3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98"/>
    <a:srgbClr val="47BCA9"/>
    <a:srgbClr val="879539"/>
    <a:srgbClr val="5A8D50"/>
    <a:srgbClr val="0E7F79"/>
    <a:srgbClr val="939732"/>
    <a:srgbClr val="558C53"/>
    <a:srgbClr val="C55F13"/>
    <a:srgbClr val="C1E1E2"/>
    <a:srgbClr val="F1A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CF1B1-5369-E06B-D530-EE26B3682FE4}" v="1" dt="2024-02-05T16:22:32.938"/>
    <p1510:client id="{A4D719B8-1225-D0A2-63DB-B7C91C89FDFE}" v="7" dt="2024-02-05T12:38:52.83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6A2707-A876-E545-9C66-C682DEC581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188453F-5E89-E140-9F80-32577FE53B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982CB6-D4F8-E94C-BF56-5127B59C1E0D}" type="datetimeFigureOut">
              <a:rPr lang="en-GB" smtClean="0"/>
              <a:t>06/02/2024</a:t>
            </a:fld>
            <a:endParaRPr lang="en-GB"/>
          </a:p>
        </p:txBody>
      </p:sp>
      <p:sp>
        <p:nvSpPr>
          <p:cNvPr id="4" name="Footer Placeholder 3">
            <a:extLst>
              <a:ext uri="{FF2B5EF4-FFF2-40B4-BE49-F238E27FC236}">
                <a16:creationId xmlns:a16="http://schemas.microsoft.com/office/drawing/2014/main" id="{ACEC8A53-1AD8-FC4B-B227-96756C7E8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711E1F-1C51-AB44-84FD-57487016E0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F36694-CDAE-7744-86C4-BD38B645DDE4}" type="slidenum">
              <a:rPr lang="en-GB" smtClean="0"/>
              <a:t>‹#›</a:t>
            </a:fld>
            <a:endParaRPr lang="en-GB"/>
          </a:p>
        </p:txBody>
      </p:sp>
    </p:spTree>
    <p:extLst>
      <p:ext uri="{BB962C8B-B14F-4D97-AF65-F5344CB8AC3E}">
        <p14:creationId xmlns:p14="http://schemas.microsoft.com/office/powerpoint/2010/main" val="109473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4C6CE-974B-944B-B891-DD5F679DCDF8}" type="datetimeFigureOut">
              <a:rPr lang="en-GB" smtClean="0"/>
              <a:t>06/02/2024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50009-2899-184E-BE18-85072B1E7C23}" type="slidenum">
              <a:rPr lang="en-GB" smtClean="0"/>
              <a:t>‹#›</a:t>
            </a:fld>
            <a:endParaRPr lang="en-GB"/>
          </a:p>
        </p:txBody>
      </p:sp>
    </p:spTree>
    <p:extLst>
      <p:ext uri="{BB962C8B-B14F-4D97-AF65-F5344CB8AC3E}">
        <p14:creationId xmlns:p14="http://schemas.microsoft.com/office/powerpoint/2010/main" val="351768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image" Target="../media/image4.svg"/><Relationship Id="rId9" Type="http://schemas.openxmlformats.org/officeDocument/2006/relationships/image" Target="../media/image10.png"/><Relationship Id="rId14" Type="http://schemas.openxmlformats.org/officeDocument/2006/relationships/image" Target="../media/image1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Placeholder 4" descr="A group of people sitting at a table using a computer&#10;&#10;Description automatically generated">
            <a:extLst>
              <a:ext uri="{FF2B5EF4-FFF2-40B4-BE49-F238E27FC236}">
                <a16:creationId xmlns:a16="http://schemas.microsoft.com/office/drawing/2014/main" id="{08B47FF0-6528-3D42-8C08-9BF9EB67FC39}"/>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40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and Image">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D904C9BA-D824-2340-8801-C1BC5A9D51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0011FC4C-6865-C54F-B119-52A10EB74BAB}"/>
              </a:ext>
            </a:extLst>
          </p:cNvPr>
          <p:cNvSpPr>
            <a:spLocks noGrp="1"/>
          </p:cNvSpPr>
          <p:nvPr>
            <p:ph type="title"/>
          </p:nvPr>
        </p:nvSpPr>
        <p:spPr>
          <a:xfrm>
            <a:off x="3149600" y="447982"/>
            <a:ext cx="5655733" cy="523462"/>
          </a:xfrm>
        </p:spPr>
        <p:txBody>
          <a:bodyPr/>
          <a:lstStyle>
            <a:lvl1pPr>
              <a:defRPr>
                <a:solidFill>
                  <a:schemeClr val="accent2"/>
                </a:solidFill>
              </a:defRPr>
            </a:lvl1pPr>
          </a:lstStyle>
          <a:p>
            <a:r>
              <a:rPr lang="en-GB"/>
              <a:t>Click to edit Master title style</a:t>
            </a:r>
          </a:p>
        </p:txBody>
      </p:sp>
      <p:sp>
        <p:nvSpPr>
          <p:cNvPr id="9" name="Picture Placeholder 8">
            <a:extLst>
              <a:ext uri="{FF2B5EF4-FFF2-40B4-BE49-F238E27FC236}">
                <a16:creationId xmlns:a16="http://schemas.microsoft.com/office/drawing/2014/main" id="{FABD284F-F658-0742-B94D-E2E0254D0065}"/>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
        <p:nvSpPr>
          <p:cNvPr id="10" name="Text Placeholder 10">
            <a:extLst>
              <a:ext uri="{FF2B5EF4-FFF2-40B4-BE49-F238E27FC236}">
                <a16:creationId xmlns:a16="http://schemas.microsoft.com/office/drawing/2014/main" id="{2C85DF02-D3D6-A84E-BFDF-B476A282F205}"/>
              </a:ext>
            </a:extLst>
          </p:cNvPr>
          <p:cNvSpPr>
            <a:spLocks noGrp="1"/>
          </p:cNvSpPr>
          <p:nvPr>
            <p:ph type="body" sz="quarter" idx="14" hasCustomPrompt="1"/>
          </p:nvPr>
        </p:nvSpPr>
        <p:spPr>
          <a:xfrm>
            <a:off x="2364201" y="2139081"/>
            <a:ext cx="523462" cy="523462"/>
          </a:xfrm>
          <a:prstGeom prst="rect">
            <a:avLst/>
          </a:prstGeom>
          <a:solidFill>
            <a:schemeClr val="accent2"/>
          </a:solidFill>
        </p:spPr>
        <p:txBody>
          <a:bodyPr anchor="ctr"/>
          <a:lstStyle>
            <a:lvl1pPr marL="0" indent="0" algn="ctr">
              <a:buNone/>
              <a:defRPr>
                <a:solidFill>
                  <a:schemeClr val="bg1"/>
                </a:solidFill>
              </a:defRPr>
            </a:lvl1pPr>
          </a:lstStyle>
          <a:p>
            <a:pPr lvl="0"/>
            <a:r>
              <a:rPr lang="en-GB"/>
              <a:t>1</a:t>
            </a:r>
          </a:p>
        </p:txBody>
      </p:sp>
      <p:sp>
        <p:nvSpPr>
          <p:cNvPr id="11" name="Text Placeholder 10">
            <a:extLst>
              <a:ext uri="{FF2B5EF4-FFF2-40B4-BE49-F238E27FC236}">
                <a16:creationId xmlns:a16="http://schemas.microsoft.com/office/drawing/2014/main" id="{F9094E71-0D08-0146-B9FB-47E96F55DF2F}"/>
              </a:ext>
            </a:extLst>
          </p:cNvPr>
          <p:cNvSpPr>
            <a:spLocks noGrp="1"/>
          </p:cNvSpPr>
          <p:nvPr>
            <p:ph type="body" sz="quarter" idx="15" hasCustomPrompt="1"/>
          </p:nvPr>
        </p:nvSpPr>
        <p:spPr>
          <a:xfrm>
            <a:off x="2364201" y="2945097"/>
            <a:ext cx="523462" cy="523462"/>
          </a:xfrm>
          <a:prstGeom prst="rect">
            <a:avLst/>
          </a:prstGeom>
          <a:solidFill>
            <a:schemeClr val="accent4"/>
          </a:solidFill>
        </p:spPr>
        <p:txBody>
          <a:bodyPr anchor="ctr"/>
          <a:lstStyle>
            <a:lvl1pPr marL="0" indent="0" algn="ctr">
              <a:buNone/>
              <a:defRPr>
                <a:solidFill>
                  <a:schemeClr val="bg1"/>
                </a:solidFill>
              </a:defRPr>
            </a:lvl1pPr>
          </a:lstStyle>
          <a:p>
            <a:pPr lvl="0"/>
            <a:r>
              <a:rPr lang="en-GB"/>
              <a:t>2</a:t>
            </a:r>
          </a:p>
        </p:txBody>
      </p:sp>
      <p:sp>
        <p:nvSpPr>
          <p:cNvPr id="12" name="Text Placeholder 10">
            <a:extLst>
              <a:ext uri="{FF2B5EF4-FFF2-40B4-BE49-F238E27FC236}">
                <a16:creationId xmlns:a16="http://schemas.microsoft.com/office/drawing/2014/main" id="{841E2FA5-7FB4-234B-B37F-3A7A84D14F30}"/>
              </a:ext>
            </a:extLst>
          </p:cNvPr>
          <p:cNvSpPr>
            <a:spLocks noGrp="1"/>
          </p:cNvSpPr>
          <p:nvPr>
            <p:ph type="body" sz="quarter" idx="16" hasCustomPrompt="1"/>
          </p:nvPr>
        </p:nvSpPr>
        <p:spPr>
          <a:xfrm>
            <a:off x="2364201" y="3751113"/>
            <a:ext cx="523462" cy="523462"/>
          </a:xfrm>
          <a:prstGeom prst="rect">
            <a:avLst/>
          </a:prstGeom>
          <a:solidFill>
            <a:schemeClr val="accent5"/>
          </a:solidFill>
        </p:spPr>
        <p:txBody>
          <a:bodyPr anchor="ctr"/>
          <a:lstStyle>
            <a:lvl1pPr marL="0" indent="0" algn="ctr">
              <a:buNone/>
              <a:defRPr>
                <a:solidFill>
                  <a:schemeClr val="bg1"/>
                </a:solidFill>
              </a:defRPr>
            </a:lvl1pPr>
          </a:lstStyle>
          <a:p>
            <a:pPr lvl="0"/>
            <a:r>
              <a:rPr lang="en-GB"/>
              <a:t>3</a:t>
            </a:r>
          </a:p>
        </p:txBody>
      </p:sp>
      <p:sp>
        <p:nvSpPr>
          <p:cNvPr id="13" name="Text Placeholder 10">
            <a:extLst>
              <a:ext uri="{FF2B5EF4-FFF2-40B4-BE49-F238E27FC236}">
                <a16:creationId xmlns:a16="http://schemas.microsoft.com/office/drawing/2014/main" id="{21175270-923B-044A-84AC-E3516F9477CD}"/>
              </a:ext>
            </a:extLst>
          </p:cNvPr>
          <p:cNvSpPr>
            <a:spLocks noGrp="1"/>
          </p:cNvSpPr>
          <p:nvPr>
            <p:ph type="body" sz="quarter" idx="17" hasCustomPrompt="1"/>
          </p:nvPr>
        </p:nvSpPr>
        <p:spPr>
          <a:xfrm>
            <a:off x="2364201" y="4557129"/>
            <a:ext cx="523462" cy="523462"/>
          </a:xfrm>
          <a:prstGeom prst="rect">
            <a:avLst/>
          </a:prstGeom>
          <a:solidFill>
            <a:schemeClr val="accent6"/>
          </a:solidFill>
        </p:spPr>
        <p:txBody>
          <a:bodyPr anchor="ctr"/>
          <a:lstStyle>
            <a:lvl1pPr marL="0" indent="0" algn="ctr">
              <a:buNone/>
              <a:defRPr>
                <a:solidFill>
                  <a:schemeClr val="bg1"/>
                </a:solidFill>
              </a:defRPr>
            </a:lvl1pPr>
          </a:lstStyle>
          <a:p>
            <a:pPr lvl="0"/>
            <a:r>
              <a:rPr lang="en-GB"/>
              <a:t>4</a:t>
            </a:r>
          </a:p>
        </p:txBody>
      </p:sp>
      <p:sp>
        <p:nvSpPr>
          <p:cNvPr id="14" name="Text Placeholder 10">
            <a:extLst>
              <a:ext uri="{FF2B5EF4-FFF2-40B4-BE49-F238E27FC236}">
                <a16:creationId xmlns:a16="http://schemas.microsoft.com/office/drawing/2014/main" id="{CFD02590-2F1B-1148-8691-84F92E843D2B}"/>
              </a:ext>
            </a:extLst>
          </p:cNvPr>
          <p:cNvSpPr>
            <a:spLocks noGrp="1"/>
          </p:cNvSpPr>
          <p:nvPr>
            <p:ph type="body" sz="quarter" idx="18" hasCustomPrompt="1"/>
          </p:nvPr>
        </p:nvSpPr>
        <p:spPr>
          <a:xfrm>
            <a:off x="2364201" y="5363143"/>
            <a:ext cx="523462" cy="523462"/>
          </a:xfrm>
          <a:prstGeom prst="rect">
            <a:avLst/>
          </a:prstGeom>
          <a:solidFill>
            <a:schemeClr val="accent1"/>
          </a:solidFill>
        </p:spPr>
        <p:txBody>
          <a:bodyPr anchor="ctr"/>
          <a:lstStyle>
            <a:lvl1pPr marL="0" indent="0" algn="ctr">
              <a:buNone/>
              <a:defRPr>
                <a:solidFill>
                  <a:schemeClr val="bg1"/>
                </a:solidFill>
              </a:defRPr>
            </a:lvl1pPr>
          </a:lstStyle>
          <a:p>
            <a:pPr lvl="0"/>
            <a:r>
              <a:rPr lang="en-GB"/>
              <a:t>5</a:t>
            </a:r>
          </a:p>
        </p:txBody>
      </p:sp>
      <p:sp>
        <p:nvSpPr>
          <p:cNvPr id="15" name="Text Placeholder 16">
            <a:extLst>
              <a:ext uri="{FF2B5EF4-FFF2-40B4-BE49-F238E27FC236}">
                <a16:creationId xmlns:a16="http://schemas.microsoft.com/office/drawing/2014/main" id="{431E9BD4-CCAF-D047-9D46-71FDB8854B5D}"/>
              </a:ext>
            </a:extLst>
          </p:cNvPr>
          <p:cNvSpPr>
            <a:spLocks noGrp="1"/>
          </p:cNvSpPr>
          <p:nvPr>
            <p:ph type="body" sz="quarter" idx="19" hasCustomPrompt="1"/>
          </p:nvPr>
        </p:nvSpPr>
        <p:spPr>
          <a:xfrm>
            <a:off x="3149600" y="2139421"/>
            <a:ext cx="8204200" cy="523875"/>
          </a:xfrm>
          <a:prstGeom prst="rect">
            <a:avLst/>
          </a:prstGeom>
        </p:spPr>
        <p:txBody>
          <a:bodyPr anchor="ctr"/>
          <a:lstStyle>
            <a:lvl1pPr marL="0" indent="0">
              <a:buNone/>
              <a:defRPr sz="2400"/>
            </a:lvl1pPr>
          </a:lstStyle>
          <a:p>
            <a:pPr lvl="0"/>
            <a:r>
              <a:rPr lang="en-GB"/>
              <a:t>Contents list</a:t>
            </a:r>
          </a:p>
        </p:txBody>
      </p:sp>
      <p:sp>
        <p:nvSpPr>
          <p:cNvPr id="16" name="Text Placeholder 16">
            <a:extLst>
              <a:ext uri="{FF2B5EF4-FFF2-40B4-BE49-F238E27FC236}">
                <a16:creationId xmlns:a16="http://schemas.microsoft.com/office/drawing/2014/main" id="{2E6288BE-3B67-4A4B-B11A-343FC7F293EB}"/>
              </a:ext>
            </a:extLst>
          </p:cNvPr>
          <p:cNvSpPr>
            <a:spLocks noGrp="1"/>
          </p:cNvSpPr>
          <p:nvPr>
            <p:ph type="body" sz="quarter" idx="20" hasCustomPrompt="1"/>
          </p:nvPr>
        </p:nvSpPr>
        <p:spPr>
          <a:xfrm>
            <a:off x="3149600" y="2939521"/>
            <a:ext cx="8204200" cy="523875"/>
          </a:xfrm>
          <a:prstGeom prst="rect">
            <a:avLst/>
          </a:prstGeom>
        </p:spPr>
        <p:txBody>
          <a:bodyPr anchor="ctr"/>
          <a:lstStyle>
            <a:lvl1pPr marL="0" indent="0">
              <a:buNone/>
              <a:defRPr sz="2400"/>
            </a:lvl1pPr>
          </a:lstStyle>
          <a:p>
            <a:pPr lvl="0"/>
            <a:r>
              <a:rPr lang="en-GB"/>
              <a:t>Contents list</a:t>
            </a:r>
          </a:p>
        </p:txBody>
      </p:sp>
      <p:sp>
        <p:nvSpPr>
          <p:cNvPr id="17" name="Text Placeholder 16">
            <a:extLst>
              <a:ext uri="{FF2B5EF4-FFF2-40B4-BE49-F238E27FC236}">
                <a16:creationId xmlns:a16="http://schemas.microsoft.com/office/drawing/2014/main" id="{B06B1E5E-8C8D-914E-BF94-6FC065BA9FFA}"/>
              </a:ext>
            </a:extLst>
          </p:cNvPr>
          <p:cNvSpPr>
            <a:spLocks noGrp="1"/>
          </p:cNvSpPr>
          <p:nvPr>
            <p:ph type="body" sz="quarter" idx="21" hasCustomPrompt="1"/>
          </p:nvPr>
        </p:nvSpPr>
        <p:spPr>
          <a:xfrm>
            <a:off x="3149600" y="3751051"/>
            <a:ext cx="8204200" cy="523875"/>
          </a:xfrm>
          <a:prstGeom prst="rect">
            <a:avLst/>
          </a:prstGeom>
        </p:spPr>
        <p:txBody>
          <a:bodyPr anchor="ctr"/>
          <a:lstStyle>
            <a:lvl1pPr marL="0" indent="0">
              <a:buNone/>
              <a:defRPr sz="2400"/>
            </a:lvl1pPr>
          </a:lstStyle>
          <a:p>
            <a:pPr lvl="0"/>
            <a:r>
              <a:rPr lang="en-GB"/>
              <a:t>Contents list</a:t>
            </a:r>
          </a:p>
        </p:txBody>
      </p:sp>
      <p:sp>
        <p:nvSpPr>
          <p:cNvPr id="18" name="Text Placeholder 16">
            <a:extLst>
              <a:ext uri="{FF2B5EF4-FFF2-40B4-BE49-F238E27FC236}">
                <a16:creationId xmlns:a16="http://schemas.microsoft.com/office/drawing/2014/main" id="{097E786B-C290-C04E-A2A9-5D71BDF972CB}"/>
              </a:ext>
            </a:extLst>
          </p:cNvPr>
          <p:cNvSpPr>
            <a:spLocks noGrp="1"/>
          </p:cNvSpPr>
          <p:nvPr>
            <p:ph type="body" sz="quarter" idx="22" hasCustomPrompt="1"/>
          </p:nvPr>
        </p:nvSpPr>
        <p:spPr>
          <a:xfrm>
            <a:off x="3149600" y="4562581"/>
            <a:ext cx="8204200" cy="523875"/>
          </a:xfrm>
          <a:prstGeom prst="rect">
            <a:avLst/>
          </a:prstGeom>
        </p:spPr>
        <p:txBody>
          <a:bodyPr anchor="ctr"/>
          <a:lstStyle>
            <a:lvl1pPr marL="0" indent="0">
              <a:buNone/>
              <a:defRPr sz="2400"/>
            </a:lvl1pPr>
          </a:lstStyle>
          <a:p>
            <a:pPr lvl="0"/>
            <a:r>
              <a:rPr lang="en-GB"/>
              <a:t>Contents list</a:t>
            </a:r>
          </a:p>
        </p:txBody>
      </p:sp>
      <p:sp>
        <p:nvSpPr>
          <p:cNvPr id="19" name="Text Placeholder 16">
            <a:extLst>
              <a:ext uri="{FF2B5EF4-FFF2-40B4-BE49-F238E27FC236}">
                <a16:creationId xmlns:a16="http://schemas.microsoft.com/office/drawing/2014/main" id="{67553A60-32D0-3A42-972D-F93ADFFE2FDA}"/>
              </a:ext>
            </a:extLst>
          </p:cNvPr>
          <p:cNvSpPr>
            <a:spLocks noGrp="1"/>
          </p:cNvSpPr>
          <p:nvPr>
            <p:ph type="body" sz="quarter" idx="23" hasCustomPrompt="1"/>
          </p:nvPr>
        </p:nvSpPr>
        <p:spPr>
          <a:xfrm>
            <a:off x="3149600" y="5362681"/>
            <a:ext cx="8204200" cy="523875"/>
          </a:xfrm>
          <a:prstGeom prst="rect">
            <a:avLst/>
          </a:prstGeom>
        </p:spPr>
        <p:txBody>
          <a:bodyPr anchor="ctr"/>
          <a:lstStyle>
            <a:lvl1pPr marL="0" indent="0">
              <a:buNone/>
              <a:defRPr sz="2400"/>
            </a:lvl1pPr>
          </a:lstStyle>
          <a:p>
            <a:pPr lvl="0"/>
            <a:r>
              <a:rPr lang="en-GB"/>
              <a:t>Contents list</a:t>
            </a:r>
          </a:p>
        </p:txBody>
      </p:sp>
    </p:spTree>
    <p:extLst>
      <p:ext uri="{BB962C8B-B14F-4D97-AF65-F5344CB8AC3E}">
        <p14:creationId xmlns:p14="http://schemas.microsoft.com/office/powerpoint/2010/main" val="185270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D4A7783-1391-E44E-8510-884D1C2C67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3316077" y="1879600"/>
            <a:ext cx="8455009" cy="4611355"/>
          </a:xfrm>
          <a:prstGeom prst="rect">
            <a:avLst/>
          </a:prstGeom>
        </p:spPr>
        <p:txBody>
          <a:bodyPr/>
          <a:lstStyle>
            <a:lvl1pPr marL="0" indent="0">
              <a:buClr>
                <a:schemeClr val="accent6"/>
              </a:buClr>
              <a:buNone/>
              <a:defRPr sz="1800"/>
            </a:lvl1pPr>
            <a:lvl2pPr marL="457200" indent="0">
              <a:buClr>
                <a:schemeClr val="accent6"/>
              </a:buClr>
              <a:buNone/>
              <a:defRPr sz="1600"/>
            </a:lvl2pPr>
            <a:lvl3pPr marL="914400" indent="0">
              <a:buClr>
                <a:schemeClr val="accent6"/>
              </a:buClr>
              <a:buNone/>
              <a:defRPr sz="1500"/>
            </a:lvl3pPr>
            <a:lvl4pPr marL="1371600" indent="0">
              <a:buClr>
                <a:schemeClr val="accent6"/>
              </a:buClr>
              <a:buNone/>
              <a:defRPr sz="1400"/>
            </a:lvl4pPr>
            <a:lvl5pPr marL="1828800" indent="0">
              <a:buClr>
                <a:schemeClr val="accent6"/>
              </a:buClr>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8">
            <a:extLst>
              <a:ext uri="{FF2B5EF4-FFF2-40B4-BE49-F238E27FC236}">
                <a16:creationId xmlns:a16="http://schemas.microsoft.com/office/drawing/2014/main" id="{347E73DE-157A-B54B-AF19-77E8AFE2240B}"/>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
        <p:nvSpPr>
          <p:cNvPr id="11" name="Title 1">
            <a:extLst>
              <a:ext uri="{FF2B5EF4-FFF2-40B4-BE49-F238E27FC236}">
                <a16:creationId xmlns:a16="http://schemas.microsoft.com/office/drawing/2014/main" id="{DE151A98-8B7C-D94B-BC83-049C0635CC54}"/>
              </a:ext>
            </a:extLst>
          </p:cNvPr>
          <p:cNvSpPr>
            <a:spLocks noGrp="1"/>
          </p:cNvSpPr>
          <p:nvPr>
            <p:ph type="title"/>
          </p:nvPr>
        </p:nvSpPr>
        <p:spPr>
          <a:xfrm>
            <a:off x="3316077" y="1190086"/>
            <a:ext cx="7441569" cy="523462"/>
          </a:xfrm>
        </p:spPr>
        <p:txBody>
          <a:bodyPr/>
          <a:lstStyle>
            <a:lvl1pPr>
              <a:defRPr>
                <a:solidFill>
                  <a:schemeClr val="accent2"/>
                </a:solidFill>
              </a:defRPr>
            </a:lvl1pPr>
          </a:lstStyle>
          <a:p>
            <a:r>
              <a:rPr lang="en-GB"/>
              <a:t>Click to edit Master title style</a:t>
            </a:r>
          </a:p>
        </p:txBody>
      </p:sp>
    </p:spTree>
    <p:extLst>
      <p:ext uri="{BB962C8B-B14F-4D97-AF65-F5344CB8AC3E}">
        <p14:creationId xmlns:p14="http://schemas.microsoft.com/office/powerpoint/2010/main" val="189156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and Imag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9E362C5B-0EA2-E048-A546-0AFB9DDA77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8"/>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715752" y="494468"/>
            <a:ext cx="7441569" cy="523462"/>
          </a:xfrm>
        </p:spPr>
        <p:txBody>
          <a:bodyPr/>
          <a:lstStyle>
            <a:lvl1pPr>
              <a:defRPr>
                <a:solidFill>
                  <a:schemeClr val="accent2"/>
                </a:solidFill>
              </a:defRPr>
            </a:lvl1pPr>
          </a:lstStyle>
          <a:p>
            <a:r>
              <a:rPr lang="en-GB"/>
              <a:t>Click to edit Master title style</a:t>
            </a:r>
          </a:p>
        </p:txBody>
      </p:sp>
      <p:sp>
        <p:nvSpPr>
          <p:cNvPr id="12" name="Picture Placeholder 10">
            <a:extLst>
              <a:ext uri="{FF2B5EF4-FFF2-40B4-BE49-F238E27FC236}">
                <a16:creationId xmlns:a16="http://schemas.microsoft.com/office/drawing/2014/main" id="{635A70A5-DBB7-694B-B1EA-97E039A2255F}"/>
              </a:ext>
            </a:extLst>
          </p:cNvPr>
          <p:cNvSpPr>
            <a:spLocks noGrp="1" noChangeAspect="1"/>
          </p:cNvSpPr>
          <p:nvPr>
            <p:ph type="pic" sz="quarter" idx="15"/>
          </p:nvPr>
        </p:nvSpPr>
        <p:spPr>
          <a:xfrm>
            <a:off x="5699688" y="1834255"/>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3" name="Picture Placeholder 10">
            <a:extLst>
              <a:ext uri="{FF2B5EF4-FFF2-40B4-BE49-F238E27FC236}">
                <a16:creationId xmlns:a16="http://schemas.microsoft.com/office/drawing/2014/main" id="{E73F0CE4-EA81-5747-893B-D25DE7E49A6A}"/>
              </a:ext>
            </a:extLst>
          </p:cNvPr>
          <p:cNvSpPr>
            <a:spLocks noGrp="1" noChangeAspect="1"/>
          </p:cNvSpPr>
          <p:nvPr>
            <p:ph type="pic" sz="quarter" idx="16"/>
          </p:nvPr>
        </p:nvSpPr>
        <p:spPr>
          <a:xfrm>
            <a:off x="3507332" y="1824730"/>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4" name="Picture Placeholder 10">
            <a:extLst>
              <a:ext uri="{FF2B5EF4-FFF2-40B4-BE49-F238E27FC236}">
                <a16:creationId xmlns:a16="http://schemas.microsoft.com/office/drawing/2014/main" id="{1C229FD4-BD96-754B-9351-307B2F6FB253}"/>
              </a:ext>
            </a:extLst>
          </p:cNvPr>
          <p:cNvSpPr>
            <a:spLocks noGrp="1" noChangeAspect="1"/>
          </p:cNvSpPr>
          <p:nvPr>
            <p:ph type="pic" sz="quarter" idx="17"/>
          </p:nvPr>
        </p:nvSpPr>
        <p:spPr>
          <a:xfrm>
            <a:off x="3507332" y="3939969"/>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5" name="Picture Placeholder 10">
            <a:extLst>
              <a:ext uri="{FF2B5EF4-FFF2-40B4-BE49-F238E27FC236}">
                <a16:creationId xmlns:a16="http://schemas.microsoft.com/office/drawing/2014/main" id="{60E4137D-E53C-1F4C-B841-49D85A7823FF}"/>
              </a:ext>
            </a:extLst>
          </p:cNvPr>
          <p:cNvSpPr>
            <a:spLocks noGrp="1" noChangeAspect="1"/>
          </p:cNvSpPr>
          <p:nvPr>
            <p:ph type="pic" sz="quarter" idx="18"/>
          </p:nvPr>
        </p:nvSpPr>
        <p:spPr>
          <a:xfrm>
            <a:off x="5688671" y="3949494"/>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6" name="Text Placeholder 13">
            <a:extLst>
              <a:ext uri="{FF2B5EF4-FFF2-40B4-BE49-F238E27FC236}">
                <a16:creationId xmlns:a16="http://schemas.microsoft.com/office/drawing/2014/main" id="{650E0B78-F35F-9B48-A3E1-704ABD829BE8}"/>
              </a:ext>
            </a:extLst>
          </p:cNvPr>
          <p:cNvSpPr>
            <a:spLocks noGrp="1"/>
          </p:cNvSpPr>
          <p:nvPr>
            <p:ph type="body" sz="quarter" idx="19"/>
          </p:nvPr>
        </p:nvSpPr>
        <p:spPr>
          <a:xfrm>
            <a:off x="1427224" y="234295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063E0600-F221-E647-9BB1-0A838182E25D}"/>
              </a:ext>
            </a:extLst>
          </p:cNvPr>
          <p:cNvSpPr>
            <a:spLocks noGrp="1"/>
          </p:cNvSpPr>
          <p:nvPr>
            <p:ph type="body" sz="quarter" idx="20"/>
          </p:nvPr>
        </p:nvSpPr>
        <p:spPr>
          <a:xfrm>
            <a:off x="1427224" y="455734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5D206960-E8CA-8B46-BA5B-3BDCAC606783}"/>
              </a:ext>
            </a:extLst>
          </p:cNvPr>
          <p:cNvSpPr>
            <a:spLocks noGrp="1"/>
          </p:cNvSpPr>
          <p:nvPr>
            <p:ph type="body" sz="quarter" idx="21"/>
          </p:nvPr>
        </p:nvSpPr>
        <p:spPr>
          <a:xfrm>
            <a:off x="8004294" y="2420074"/>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A1DB1791-0D8A-E14B-AC3D-CAB25D96F366}"/>
              </a:ext>
            </a:extLst>
          </p:cNvPr>
          <p:cNvSpPr>
            <a:spLocks noGrp="1"/>
          </p:cNvSpPr>
          <p:nvPr>
            <p:ph type="body" sz="quarter" idx="22"/>
          </p:nvPr>
        </p:nvSpPr>
        <p:spPr>
          <a:xfrm>
            <a:off x="8004294" y="3915049"/>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382560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ext and Imag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9E362C5B-0EA2-E048-A546-0AFB9DDA77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3316077" y="1190086"/>
            <a:ext cx="7441569" cy="523462"/>
          </a:xfrm>
        </p:spPr>
        <p:txBody>
          <a:bodyPr/>
          <a:lstStyle>
            <a:lvl1pPr>
              <a:defRPr>
                <a:solidFill>
                  <a:schemeClr val="accent2"/>
                </a:solidFill>
              </a:defRPr>
            </a:lvl1pPr>
          </a:lstStyle>
          <a:p>
            <a:r>
              <a:rPr lang="en-GB"/>
              <a:t>Click to edit Master title style</a:t>
            </a:r>
          </a:p>
        </p:txBody>
      </p:sp>
      <p:sp>
        <p:nvSpPr>
          <p:cNvPr id="8" name="Picture Placeholder 8">
            <a:extLst>
              <a:ext uri="{FF2B5EF4-FFF2-40B4-BE49-F238E27FC236}">
                <a16:creationId xmlns:a16="http://schemas.microsoft.com/office/drawing/2014/main" id="{347E73DE-157A-B54B-AF19-77E8AFE2240B}"/>
              </a:ext>
            </a:extLst>
          </p:cNvPr>
          <p:cNvSpPr>
            <a:spLocks noGrp="1"/>
          </p:cNvSpPr>
          <p:nvPr>
            <p:ph type="pic" sz="quarter" idx="13"/>
          </p:nvPr>
        </p:nvSpPr>
        <p:spPr>
          <a:xfrm>
            <a:off x="0" y="-1"/>
            <a:ext cx="2887663" cy="6857999"/>
          </a:xfrm>
          <a:prstGeom prst="rect">
            <a:avLst/>
          </a:prstGeom>
          <a:solidFill>
            <a:srgbClr val="D9D9D9"/>
          </a:solidFill>
        </p:spPr>
        <p:txBody>
          <a:bodyPr anchor="ctr"/>
          <a:lstStyle>
            <a:lvl1pPr marL="0" indent="0" algn="ctr">
              <a:buNone/>
              <a:defRPr sz="1200"/>
            </a:lvl1pPr>
          </a:lstStyle>
          <a:p>
            <a:endParaRPr lang="en-GB"/>
          </a:p>
        </p:txBody>
      </p:sp>
      <p:sp>
        <p:nvSpPr>
          <p:cNvPr id="12" name="Picture Placeholder 10">
            <a:extLst>
              <a:ext uri="{FF2B5EF4-FFF2-40B4-BE49-F238E27FC236}">
                <a16:creationId xmlns:a16="http://schemas.microsoft.com/office/drawing/2014/main" id="{635A70A5-DBB7-694B-B1EA-97E039A2255F}"/>
              </a:ext>
            </a:extLst>
          </p:cNvPr>
          <p:cNvSpPr>
            <a:spLocks noGrp="1" noChangeAspect="1"/>
          </p:cNvSpPr>
          <p:nvPr>
            <p:ph type="pic" sz="quarter" idx="15"/>
          </p:nvPr>
        </p:nvSpPr>
        <p:spPr>
          <a:xfrm>
            <a:off x="7499913" y="1998642"/>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3" name="Picture Placeholder 10">
            <a:extLst>
              <a:ext uri="{FF2B5EF4-FFF2-40B4-BE49-F238E27FC236}">
                <a16:creationId xmlns:a16="http://schemas.microsoft.com/office/drawing/2014/main" id="{E73F0CE4-EA81-5747-893B-D25DE7E49A6A}"/>
              </a:ext>
            </a:extLst>
          </p:cNvPr>
          <p:cNvSpPr>
            <a:spLocks noGrp="1" noChangeAspect="1"/>
          </p:cNvSpPr>
          <p:nvPr>
            <p:ph type="pic" sz="quarter" idx="16"/>
          </p:nvPr>
        </p:nvSpPr>
        <p:spPr>
          <a:xfrm>
            <a:off x="5307557" y="1998642"/>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4" name="Picture Placeholder 10">
            <a:extLst>
              <a:ext uri="{FF2B5EF4-FFF2-40B4-BE49-F238E27FC236}">
                <a16:creationId xmlns:a16="http://schemas.microsoft.com/office/drawing/2014/main" id="{1C229FD4-BD96-754B-9351-307B2F6FB253}"/>
              </a:ext>
            </a:extLst>
          </p:cNvPr>
          <p:cNvSpPr>
            <a:spLocks noGrp="1" noChangeAspect="1"/>
          </p:cNvSpPr>
          <p:nvPr>
            <p:ph type="pic" sz="quarter" idx="17"/>
          </p:nvPr>
        </p:nvSpPr>
        <p:spPr>
          <a:xfrm>
            <a:off x="5307557" y="4113881"/>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5" name="Picture Placeholder 10">
            <a:extLst>
              <a:ext uri="{FF2B5EF4-FFF2-40B4-BE49-F238E27FC236}">
                <a16:creationId xmlns:a16="http://schemas.microsoft.com/office/drawing/2014/main" id="{60E4137D-E53C-1F4C-B841-49D85A7823FF}"/>
              </a:ext>
            </a:extLst>
          </p:cNvPr>
          <p:cNvSpPr>
            <a:spLocks noGrp="1" noChangeAspect="1"/>
          </p:cNvSpPr>
          <p:nvPr>
            <p:ph type="pic" sz="quarter" idx="18"/>
          </p:nvPr>
        </p:nvSpPr>
        <p:spPr>
          <a:xfrm>
            <a:off x="7488896" y="4113881"/>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6" name="Text Placeholder 13">
            <a:extLst>
              <a:ext uri="{FF2B5EF4-FFF2-40B4-BE49-F238E27FC236}">
                <a16:creationId xmlns:a16="http://schemas.microsoft.com/office/drawing/2014/main" id="{650E0B78-F35F-9B48-A3E1-704ABD829BE8}"/>
              </a:ext>
            </a:extLst>
          </p:cNvPr>
          <p:cNvSpPr>
            <a:spLocks noGrp="1"/>
          </p:cNvSpPr>
          <p:nvPr>
            <p:ph type="body" sz="quarter" idx="19"/>
          </p:nvPr>
        </p:nvSpPr>
        <p:spPr>
          <a:xfrm>
            <a:off x="3227449" y="2516868"/>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063E0600-F221-E647-9BB1-0A838182E25D}"/>
              </a:ext>
            </a:extLst>
          </p:cNvPr>
          <p:cNvSpPr>
            <a:spLocks noGrp="1"/>
          </p:cNvSpPr>
          <p:nvPr>
            <p:ph type="body" sz="quarter" idx="20"/>
          </p:nvPr>
        </p:nvSpPr>
        <p:spPr>
          <a:xfrm>
            <a:off x="3227449" y="4731258"/>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5D206960-E8CA-8B46-BA5B-3BDCAC606783}"/>
              </a:ext>
            </a:extLst>
          </p:cNvPr>
          <p:cNvSpPr>
            <a:spLocks noGrp="1"/>
          </p:cNvSpPr>
          <p:nvPr>
            <p:ph type="body" sz="quarter" idx="21"/>
          </p:nvPr>
        </p:nvSpPr>
        <p:spPr>
          <a:xfrm>
            <a:off x="9804519" y="259398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A1DB1791-0D8A-E14B-AC3D-CAB25D96F366}"/>
              </a:ext>
            </a:extLst>
          </p:cNvPr>
          <p:cNvSpPr>
            <a:spLocks noGrp="1"/>
          </p:cNvSpPr>
          <p:nvPr>
            <p:ph type="body" sz="quarter" idx="22"/>
          </p:nvPr>
        </p:nvSpPr>
        <p:spPr>
          <a:xfrm>
            <a:off x="9804519" y="409848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020624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13159D-D2E0-604C-A7B1-1500C941FD5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86250" y="1253331"/>
            <a:ext cx="7484836" cy="5107128"/>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6">
            <a:extLst>
              <a:ext uri="{FF2B5EF4-FFF2-40B4-BE49-F238E27FC236}">
                <a16:creationId xmlns:a16="http://schemas.microsoft.com/office/drawing/2014/main" id="{10308C41-BBB2-8E48-AD52-4A9A6DEE5B5B}"/>
              </a:ext>
            </a:extLst>
          </p:cNvPr>
          <p:cNvSpPr>
            <a:spLocks noGrp="1"/>
          </p:cNvSpPr>
          <p:nvPr>
            <p:ph type="pic" sz="quarter" idx="13"/>
          </p:nvPr>
        </p:nvSpPr>
        <p:spPr>
          <a:xfrm>
            <a:off x="0" y="1252538"/>
            <a:ext cx="4011930" cy="5605461"/>
          </a:xfrm>
          <a:prstGeom prst="rect">
            <a:avLst/>
          </a:prstGeom>
          <a:solidFill>
            <a:srgbClr val="D9D9D9"/>
          </a:solidFill>
        </p:spPr>
        <p:txBody>
          <a:bodyPr/>
          <a:lstStyle>
            <a:lvl1pPr>
              <a:defRPr>
                <a:solidFill>
                  <a:schemeClr val="tx1"/>
                </a:solidFill>
              </a:defRPr>
            </a:lvl1pPr>
          </a:lstStyle>
          <a:p>
            <a:endParaRPr lang="en-GB"/>
          </a:p>
        </p:txBody>
      </p:sp>
    </p:spTree>
    <p:extLst>
      <p:ext uri="{BB962C8B-B14F-4D97-AF65-F5344CB8AC3E}">
        <p14:creationId xmlns:p14="http://schemas.microsoft.com/office/powerpoint/2010/main" val="3679845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ext and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94ED8D4-94C1-C846-BECE-BDCC90C60D2F}"/>
              </a:ext>
            </a:extLst>
          </p:cNvPr>
          <p:cNvSpPr>
            <a:spLocks noGrp="1"/>
          </p:cNvSpPr>
          <p:nvPr>
            <p:ph type="ftr" sz="quarter" idx="11"/>
          </p:nvPr>
        </p:nvSpPr>
        <p:spPr>
          <a:xfrm>
            <a:off x="914401" y="6310630"/>
            <a:ext cx="9100456" cy="365125"/>
          </a:xfrm>
          <a:prstGeom prst="rect">
            <a:avLst/>
          </a:prstGeom>
        </p:spPr>
        <p:txBody>
          <a:bodyPr/>
          <a:lstStyle/>
          <a:p>
            <a:r>
              <a:rPr lang="en-GB"/>
              <a:t>Change the footer on all slides using 'Header and Footer' settings.</a:t>
            </a:r>
          </a:p>
        </p:txBody>
      </p:sp>
      <p:sp>
        <p:nvSpPr>
          <p:cNvPr id="6" name="Slide Number Placeholder 5">
            <a:extLst>
              <a:ext uri="{FF2B5EF4-FFF2-40B4-BE49-F238E27FC236}">
                <a16:creationId xmlns:a16="http://schemas.microsoft.com/office/drawing/2014/main" id="{39ADD62E-8A38-724A-B652-F8E26A61096C}"/>
              </a:ext>
            </a:extLst>
          </p:cNvPr>
          <p:cNvSpPr>
            <a:spLocks noGrp="1"/>
          </p:cNvSpPr>
          <p:nvPr>
            <p:ph type="sldNum" sz="quarter" idx="12"/>
          </p:nvPr>
        </p:nvSpPr>
        <p:spPr>
          <a:xfrm>
            <a:off x="456029" y="6310630"/>
            <a:ext cx="458372" cy="365125"/>
          </a:xfrm>
          <a:prstGeom prst="rect">
            <a:avLst/>
          </a:prstGeom>
        </p:spPr>
        <p:txBody>
          <a:bodyPr/>
          <a:lstStyle/>
          <a:p>
            <a:fld id="{545FE1C1-74CE-DF4E-9C31-395336F0D6D0}" type="slidenum">
              <a:rPr lang="en-GB" smtClean="0"/>
              <a:t>‹#›</a:t>
            </a:fld>
            <a:endParaRPr lang="en-GB"/>
          </a:p>
        </p:txBody>
      </p:sp>
      <p:sp>
        <p:nvSpPr>
          <p:cNvPr id="7" name="Picture Placeholder 6">
            <a:extLst>
              <a:ext uri="{FF2B5EF4-FFF2-40B4-BE49-F238E27FC236}">
                <a16:creationId xmlns:a16="http://schemas.microsoft.com/office/drawing/2014/main" id="{10308C41-BBB2-8E48-AD52-4A9A6DEE5B5B}"/>
              </a:ext>
            </a:extLst>
          </p:cNvPr>
          <p:cNvSpPr>
            <a:spLocks noGrp="1"/>
          </p:cNvSpPr>
          <p:nvPr>
            <p:ph type="pic" sz="quarter" idx="13"/>
          </p:nvPr>
        </p:nvSpPr>
        <p:spPr>
          <a:xfrm>
            <a:off x="0" y="0"/>
            <a:ext cx="12192000" cy="6858000"/>
          </a:xfrm>
          <a:prstGeom prst="rect">
            <a:avLst/>
          </a:prstGeom>
          <a:solidFill>
            <a:srgbClr val="D9D9D9"/>
          </a:solidFill>
        </p:spPr>
        <p:txBody>
          <a:bodyPr anchor="ctr"/>
          <a:lstStyle>
            <a:lvl1pPr marL="0" indent="0" algn="ctr">
              <a:buNone/>
              <a:defRPr sz="1200">
                <a:solidFill>
                  <a:schemeClr val="tx1"/>
                </a:solidFill>
              </a:defRPr>
            </a:lvl1pPr>
          </a:lstStyle>
          <a:p>
            <a:endParaRPr lang="en-GB"/>
          </a:p>
        </p:txBody>
      </p:sp>
    </p:spTree>
    <p:extLst>
      <p:ext uri="{BB962C8B-B14F-4D97-AF65-F5344CB8AC3E}">
        <p14:creationId xmlns:p14="http://schemas.microsoft.com/office/powerpoint/2010/main" val="418659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Part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50AA2E3-9E26-2642-BAC9-BE5AFF9F4F1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cxnSp>
        <p:nvCxnSpPr>
          <p:cNvPr id="7" name="Straight Connector 6">
            <a:extLst>
              <a:ext uri="{FF2B5EF4-FFF2-40B4-BE49-F238E27FC236}">
                <a16:creationId xmlns:a16="http://schemas.microsoft.com/office/drawing/2014/main" id="{6D4CC6D8-94E1-D945-B3AC-2CE4D23A4497}"/>
              </a:ext>
            </a:extLst>
          </p:cNvPr>
          <p:cNvCxnSpPr/>
          <p:nvPr userDrawn="1"/>
        </p:nvCxnSpPr>
        <p:spPr>
          <a:xfrm>
            <a:off x="420914" y="3531870"/>
            <a:ext cx="1122625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748DE23E-41B0-7647-B587-A8FD78BA3D9A}"/>
              </a:ext>
            </a:extLst>
          </p:cNvPr>
          <p:cNvSpPr>
            <a:spLocks noGrp="1"/>
          </p:cNvSpPr>
          <p:nvPr>
            <p:ph idx="1"/>
          </p:nvPr>
        </p:nvSpPr>
        <p:spPr>
          <a:xfrm>
            <a:off x="3141254" y="2027459"/>
            <a:ext cx="8505916" cy="1360167"/>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9" name="Text Placeholder 2">
            <a:extLst>
              <a:ext uri="{FF2B5EF4-FFF2-40B4-BE49-F238E27FC236}">
                <a16:creationId xmlns:a16="http://schemas.microsoft.com/office/drawing/2014/main" id="{10EDE84E-AEBC-064D-BB07-1D68152A1DC4}"/>
              </a:ext>
            </a:extLst>
          </p:cNvPr>
          <p:cNvSpPr>
            <a:spLocks noGrp="1"/>
          </p:cNvSpPr>
          <p:nvPr>
            <p:ph type="body" idx="14"/>
          </p:nvPr>
        </p:nvSpPr>
        <p:spPr>
          <a:xfrm>
            <a:off x="3141254" y="1611216"/>
            <a:ext cx="8505916" cy="404813"/>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9C5F71D8-2CC5-274C-A206-C933AE323FE2}"/>
              </a:ext>
            </a:extLst>
          </p:cNvPr>
          <p:cNvSpPr>
            <a:spLocks noGrp="1"/>
          </p:cNvSpPr>
          <p:nvPr>
            <p:ph idx="15"/>
          </p:nvPr>
        </p:nvSpPr>
        <p:spPr>
          <a:xfrm>
            <a:off x="3141254" y="4107719"/>
            <a:ext cx="8505916" cy="1360167"/>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1" name="Text Placeholder 2">
            <a:extLst>
              <a:ext uri="{FF2B5EF4-FFF2-40B4-BE49-F238E27FC236}">
                <a16:creationId xmlns:a16="http://schemas.microsoft.com/office/drawing/2014/main" id="{A65CC26C-0875-9249-AF46-3967439C00F4}"/>
              </a:ext>
            </a:extLst>
          </p:cNvPr>
          <p:cNvSpPr>
            <a:spLocks noGrp="1"/>
          </p:cNvSpPr>
          <p:nvPr>
            <p:ph type="body" idx="16"/>
          </p:nvPr>
        </p:nvSpPr>
        <p:spPr>
          <a:xfrm>
            <a:off x="3141254" y="3691476"/>
            <a:ext cx="8505916" cy="404813"/>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Picture Placeholder 12">
            <a:extLst>
              <a:ext uri="{FF2B5EF4-FFF2-40B4-BE49-F238E27FC236}">
                <a16:creationId xmlns:a16="http://schemas.microsoft.com/office/drawing/2014/main" id="{90EFD7CF-D503-6947-9CE9-374C7A5D8539}"/>
              </a:ext>
            </a:extLst>
          </p:cNvPr>
          <p:cNvSpPr>
            <a:spLocks noGrp="1"/>
          </p:cNvSpPr>
          <p:nvPr>
            <p:ph type="pic" sz="quarter" idx="17"/>
          </p:nvPr>
        </p:nvSpPr>
        <p:spPr>
          <a:xfrm>
            <a:off x="420688" y="1611630"/>
            <a:ext cx="2505075" cy="1776413"/>
          </a:xfrm>
          <a:prstGeom prst="rect">
            <a:avLst/>
          </a:prstGeom>
          <a:solidFill>
            <a:srgbClr val="D9D9D9"/>
          </a:solidFill>
        </p:spPr>
        <p:txBody>
          <a:bodyPr anchor="ctr"/>
          <a:lstStyle>
            <a:lvl1pPr marL="0" indent="0" algn="ctr">
              <a:buNone/>
              <a:defRPr sz="1200"/>
            </a:lvl1pPr>
          </a:lstStyle>
          <a:p>
            <a:endParaRPr lang="en-GB"/>
          </a:p>
        </p:txBody>
      </p:sp>
      <p:sp>
        <p:nvSpPr>
          <p:cNvPr id="14" name="Picture Placeholder 12">
            <a:extLst>
              <a:ext uri="{FF2B5EF4-FFF2-40B4-BE49-F238E27FC236}">
                <a16:creationId xmlns:a16="http://schemas.microsoft.com/office/drawing/2014/main" id="{77EAAF88-93D5-4B47-9D12-BD1B4D894C61}"/>
              </a:ext>
            </a:extLst>
          </p:cNvPr>
          <p:cNvSpPr>
            <a:spLocks noGrp="1"/>
          </p:cNvSpPr>
          <p:nvPr>
            <p:ph type="pic" sz="quarter" idx="18"/>
          </p:nvPr>
        </p:nvSpPr>
        <p:spPr>
          <a:xfrm>
            <a:off x="420688" y="3680460"/>
            <a:ext cx="2505075" cy="1776413"/>
          </a:xfrm>
          <a:prstGeom prst="rect">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138228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Part Slid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72DD7490-8C18-584E-B839-D80286A7A22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cxnSp>
        <p:nvCxnSpPr>
          <p:cNvPr id="7" name="Straight Connector 6">
            <a:extLst>
              <a:ext uri="{FF2B5EF4-FFF2-40B4-BE49-F238E27FC236}">
                <a16:creationId xmlns:a16="http://schemas.microsoft.com/office/drawing/2014/main" id="{6D4CC6D8-94E1-D945-B3AC-2CE4D23A4497}"/>
              </a:ext>
            </a:extLst>
          </p:cNvPr>
          <p:cNvCxnSpPr>
            <a:cxnSpLocks/>
          </p:cNvCxnSpPr>
          <p:nvPr userDrawn="1"/>
        </p:nvCxnSpPr>
        <p:spPr>
          <a:xfrm>
            <a:off x="420914" y="3531870"/>
            <a:ext cx="53996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748DE23E-41B0-7647-B587-A8FD78BA3D9A}"/>
              </a:ext>
            </a:extLst>
          </p:cNvPr>
          <p:cNvSpPr>
            <a:spLocks noGrp="1"/>
          </p:cNvSpPr>
          <p:nvPr>
            <p:ph idx="1"/>
          </p:nvPr>
        </p:nvSpPr>
        <p:spPr>
          <a:xfrm>
            <a:off x="2865832" y="202745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9" name="Text Placeholder 2">
            <a:extLst>
              <a:ext uri="{FF2B5EF4-FFF2-40B4-BE49-F238E27FC236}">
                <a16:creationId xmlns:a16="http://schemas.microsoft.com/office/drawing/2014/main" id="{10EDE84E-AEBC-064D-BB07-1D68152A1DC4}"/>
              </a:ext>
            </a:extLst>
          </p:cNvPr>
          <p:cNvSpPr>
            <a:spLocks noGrp="1"/>
          </p:cNvSpPr>
          <p:nvPr>
            <p:ph type="body" idx="14"/>
          </p:nvPr>
        </p:nvSpPr>
        <p:spPr>
          <a:xfrm>
            <a:off x="2865832" y="161121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9C5F71D8-2CC5-274C-A206-C933AE323FE2}"/>
              </a:ext>
            </a:extLst>
          </p:cNvPr>
          <p:cNvSpPr>
            <a:spLocks noGrp="1"/>
          </p:cNvSpPr>
          <p:nvPr>
            <p:ph idx="15"/>
          </p:nvPr>
        </p:nvSpPr>
        <p:spPr>
          <a:xfrm>
            <a:off x="2865832" y="410771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1" name="Text Placeholder 2">
            <a:extLst>
              <a:ext uri="{FF2B5EF4-FFF2-40B4-BE49-F238E27FC236}">
                <a16:creationId xmlns:a16="http://schemas.microsoft.com/office/drawing/2014/main" id="{A65CC26C-0875-9249-AF46-3967439C00F4}"/>
              </a:ext>
            </a:extLst>
          </p:cNvPr>
          <p:cNvSpPr>
            <a:spLocks noGrp="1"/>
          </p:cNvSpPr>
          <p:nvPr>
            <p:ph type="body" idx="16"/>
          </p:nvPr>
        </p:nvSpPr>
        <p:spPr>
          <a:xfrm>
            <a:off x="2865832" y="369147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Picture Placeholder 12">
            <a:extLst>
              <a:ext uri="{FF2B5EF4-FFF2-40B4-BE49-F238E27FC236}">
                <a16:creationId xmlns:a16="http://schemas.microsoft.com/office/drawing/2014/main" id="{90EFD7CF-D503-6947-9CE9-374C7A5D8539}"/>
              </a:ext>
            </a:extLst>
          </p:cNvPr>
          <p:cNvSpPr>
            <a:spLocks noGrp="1"/>
          </p:cNvSpPr>
          <p:nvPr>
            <p:ph type="pic" sz="quarter" idx="17"/>
          </p:nvPr>
        </p:nvSpPr>
        <p:spPr>
          <a:xfrm>
            <a:off x="420688" y="161163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4" name="Picture Placeholder 12">
            <a:extLst>
              <a:ext uri="{FF2B5EF4-FFF2-40B4-BE49-F238E27FC236}">
                <a16:creationId xmlns:a16="http://schemas.microsoft.com/office/drawing/2014/main" id="{77EAAF88-93D5-4B47-9D12-BD1B4D894C61}"/>
              </a:ext>
            </a:extLst>
          </p:cNvPr>
          <p:cNvSpPr>
            <a:spLocks noGrp="1"/>
          </p:cNvSpPr>
          <p:nvPr>
            <p:ph type="pic" sz="quarter" idx="18"/>
          </p:nvPr>
        </p:nvSpPr>
        <p:spPr>
          <a:xfrm>
            <a:off x="420688" y="368046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2" name="Content Placeholder 2">
            <a:extLst>
              <a:ext uri="{FF2B5EF4-FFF2-40B4-BE49-F238E27FC236}">
                <a16:creationId xmlns:a16="http://schemas.microsoft.com/office/drawing/2014/main" id="{F7DC8B00-5BEB-AC46-A7FD-3723FA53207E}"/>
              </a:ext>
            </a:extLst>
          </p:cNvPr>
          <p:cNvSpPr>
            <a:spLocks noGrp="1"/>
          </p:cNvSpPr>
          <p:nvPr>
            <p:ph idx="19"/>
          </p:nvPr>
        </p:nvSpPr>
        <p:spPr>
          <a:xfrm>
            <a:off x="8660705" y="202745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5" name="Text Placeholder 2">
            <a:extLst>
              <a:ext uri="{FF2B5EF4-FFF2-40B4-BE49-F238E27FC236}">
                <a16:creationId xmlns:a16="http://schemas.microsoft.com/office/drawing/2014/main" id="{86E77A91-1599-334D-AB9C-39B23C7E141A}"/>
              </a:ext>
            </a:extLst>
          </p:cNvPr>
          <p:cNvSpPr>
            <a:spLocks noGrp="1"/>
          </p:cNvSpPr>
          <p:nvPr>
            <p:ph type="body" idx="20"/>
          </p:nvPr>
        </p:nvSpPr>
        <p:spPr>
          <a:xfrm>
            <a:off x="8660705" y="161121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Content Placeholder 2">
            <a:extLst>
              <a:ext uri="{FF2B5EF4-FFF2-40B4-BE49-F238E27FC236}">
                <a16:creationId xmlns:a16="http://schemas.microsoft.com/office/drawing/2014/main" id="{AEF9F038-E451-2444-B649-7593A2896A9D}"/>
              </a:ext>
            </a:extLst>
          </p:cNvPr>
          <p:cNvSpPr>
            <a:spLocks noGrp="1"/>
          </p:cNvSpPr>
          <p:nvPr>
            <p:ph idx="21"/>
          </p:nvPr>
        </p:nvSpPr>
        <p:spPr>
          <a:xfrm>
            <a:off x="8660705" y="410771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7" name="Text Placeholder 2">
            <a:extLst>
              <a:ext uri="{FF2B5EF4-FFF2-40B4-BE49-F238E27FC236}">
                <a16:creationId xmlns:a16="http://schemas.microsoft.com/office/drawing/2014/main" id="{3D396A4B-BD11-4F48-9DC6-D52FFAF6E690}"/>
              </a:ext>
            </a:extLst>
          </p:cNvPr>
          <p:cNvSpPr>
            <a:spLocks noGrp="1"/>
          </p:cNvSpPr>
          <p:nvPr>
            <p:ph type="body" idx="22"/>
          </p:nvPr>
        </p:nvSpPr>
        <p:spPr>
          <a:xfrm>
            <a:off x="8660705" y="369147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Picture Placeholder 12">
            <a:extLst>
              <a:ext uri="{FF2B5EF4-FFF2-40B4-BE49-F238E27FC236}">
                <a16:creationId xmlns:a16="http://schemas.microsoft.com/office/drawing/2014/main" id="{584550D1-D07F-9B49-82E1-971174DE1E2C}"/>
              </a:ext>
            </a:extLst>
          </p:cNvPr>
          <p:cNvSpPr>
            <a:spLocks noGrp="1"/>
          </p:cNvSpPr>
          <p:nvPr>
            <p:ph type="pic" sz="quarter" idx="23"/>
          </p:nvPr>
        </p:nvSpPr>
        <p:spPr>
          <a:xfrm>
            <a:off x="6215561" y="161163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9" name="Picture Placeholder 12">
            <a:extLst>
              <a:ext uri="{FF2B5EF4-FFF2-40B4-BE49-F238E27FC236}">
                <a16:creationId xmlns:a16="http://schemas.microsoft.com/office/drawing/2014/main" id="{7442EF14-F1CF-6149-BB46-53E07B190D33}"/>
              </a:ext>
            </a:extLst>
          </p:cNvPr>
          <p:cNvSpPr>
            <a:spLocks noGrp="1"/>
          </p:cNvSpPr>
          <p:nvPr>
            <p:ph type="pic" sz="quarter" idx="24"/>
          </p:nvPr>
        </p:nvSpPr>
        <p:spPr>
          <a:xfrm>
            <a:off x="6215561" y="3680460"/>
            <a:ext cx="2080141" cy="1776413"/>
          </a:xfrm>
          <a:prstGeom prst="rect">
            <a:avLst/>
          </a:prstGeom>
          <a:solidFill>
            <a:srgbClr val="D9D9D9"/>
          </a:solidFill>
        </p:spPr>
        <p:txBody>
          <a:bodyPr anchor="ctr"/>
          <a:lstStyle>
            <a:lvl1pPr marL="0" indent="0" algn="ctr">
              <a:buNone/>
              <a:defRPr sz="1200"/>
            </a:lvl1pPr>
          </a:lstStyle>
          <a:p>
            <a:endParaRPr lang="en-GB"/>
          </a:p>
        </p:txBody>
      </p:sp>
      <p:cxnSp>
        <p:nvCxnSpPr>
          <p:cNvPr id="20" name="Straight Connector 19">
            <a:extLst>
              <a:ext uri="{FF2B5EF4-FFF2-40B4-BE49-F238E27FC236}">
                <a16:creationId xmlns:a16="http://schemas.microsoft.com/office/drawing/2014/main" id="{D879781D-6544-D943-AFFC-0F3F3C02491C}"/>
              </a:ext>
            </a:extLst>
          </p:cNvPr>
          <p:cNvCxnSpPr>
            <a:cxnSpLocks/>
          </p:cNvCxnSpPr>
          <p:nvPr userDrawn="1"/>
        </p:nvCxnSpPr>
        <p:spPr>
          <a:xfrm>
            <a:off x="6215787" y="3531870"/>
            <a:ext cx="53996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CB2749D-F662-FD45-82E5-30C961BD3D4C}"/>
              </a:ext>
            </a:extLst>
          </p:cNvPr>
          <p:cNvCxnSpPr>
            <a:cxnSpLocks/>
          </p:cNvCxnSpPr>
          <p:nvPr userDrawn="1"/>
        </p:nvCxnSpPr>
        <p:spPr>
          <a:xfrm flipV="1">
            <a:off x="6028500" y="3691476"/>
            <a:ext cx="0" cy="17764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CDEF0-2189-0743-910B-CA0D969610A8}"/>
              </a:ext>
            </a:extLst>
          </p:cNvPr>
          <p:cNvCxnSpPr>
            <a:cxnSpLocks/>
          </p:cNvCxnSpPr>
          <p:nvPr userDrawn="1"/>
        </p:nvCxnSpPr>
        <p:spPr>
          <a:xfrm flipV="1">
            <a:off x="6028500" y="1620305"/>
            <a:ext cx="0" cy="17764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25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7AE4DE2-64F4-8143-9132-73982B9F36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0914" y="2168012"/>
            <a:ext cx="3396343" cy="4070555"/>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7" name="Chart Placeholder 6">
            <a:extLst>
              <a:ext uri="{FF2B5EF4-FFF2-40B4-BE49-F238E27FC236}">
                <a16:creationId xmlns:a16="http://schemas.microsoft.com/office/drawing/2014/main" id="{62B07F6B-4543-5249-9D9C-A709AF212B70}"/>
              </a:ext>
            </a:extLst>
          </p:cNvPr>
          <p:cNvSpPr>
            <a:spLocks noGrp="1"/>
          </p:cNvSpPr>
          <p:nvPr>
            <p:ph type="chart" sz="quarter" idx="13"/>
          </p:nvPr>
        </p:nvSpPr>
        <p:spPr>
          <a:xfrm>
            <a:off x="3990975" y="1252538"/>
            <a:ext cx="8201025" cy="4986030"/>
          </a:xfrm>
          <a:prstGeom prst="rect">
            <a:avLst/>
          </a:prstGeom>
        </p:spPr>
        <p:txBody>
          <a:bodyPr/>
          <a:lstStyle/>
          <a:p>
            <a:endParaRPr lang="en-GB"/>
          </a:p>
        </p:txBody>
      </p:sp>
      <p:sp>
        <p:nvSpPr>
          <p:cNvPr id="9" name="Text Placeholder 2">
            <a:extLst>
              <a:ext uri="{FF2B5EF4-FFF2-40B4-BE49-F238E27FC236}">
                <a16:creationId xmlns:a16="http://schemas.microsoft.com/office/drawing/2014/main" id="{67DB42C0-AC5F-144A-822F-70DBF0FEA05C}"/>
              </a:ext>
            </a:extLst>
          </p:cNvPr>
          <p:cNvSpPr>
            <a:spLocks noGrp="1"/>
          </p:cNvSpPr>
          <p:nvPr>
            <p:ph type="body" idx="14"/>
          </p:nvPr>
        </p:nvSpPr>
        <p:spPr>
          <a:xfrm>
            <a:off x="420914" y="1252537"/>
            <a:ext cx="3396343" cy="724466"/>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519960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753F1E0-389C-4749-89FF-94C85B7D281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7" name="Chart Placeholder 6">
            <a:extLst>
              <a:ext uri="{FF2B5EF4-FFF2-40B4-BE49-F238E27FC236}">
                <a16:creationId xmlns:a16="http://schemas.microsoft.com/office/drawing/2014/main" id="{62B07F6B-4543-5249-9D9C-A709AF212B70}"/>
              </a:ext>
            </a:extLst>
          </p:cNvPr>
          <p:cNvSpPr>
            <a:spLocks noGrp="1"/>
          </p:cNvSpPr>
          <p:nvPr>
            <p:ph type="chart" sz="quarter" idx="13"/>
          </p:nvPr>
        </p:nvSpPr>
        <p:spPr>
          <a:xfrm>
            <a:off x="456029" y="1252538"/>
            <a:ext cx="11735972" cy="5121368"/>
          </a:xfrm>
          <a:prstGeom prst="rect">
            <a:avLst/>
          </a:prstGeom>
        </p:spPr>
        <p:txBody>
          <a:bodyPr/>
          <a:lstStyle/>
          <a:p>
            <a:endParaRPr lang="en-GB"/>
          </a:p>
        </p:txBody>
      </p:sp>
    </p:spTree>
    <p:extLst>
      <p:ext uri="{BB962C8B-B14F-4D97-AF65-F5344CB8AC3E}">
        <p14:creationId xmlns:p14="http://schemas.microsoft.com/office/powerpoint/2010/main" val="22224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8" name="Picture Placeholder 9" descr="A group of people posing for the camera&#10;&#10;Description automatically generated">
            <a:extLst>
              <a:ext uri="{FF2B5EF4-FFF2-40B4-BE49-F238E27FC236}">
                <a16:creationId xmlns:a16="http://schemas.microsoft.com/office/drawing/2014/main" id="{F1293AFA-21DA-1445-BC76-BBC5BCE9DE96}"/>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9" name="Title 2">
            <a:extLst>
              <a:ext uri="{FF2B5EF4-FFF2-40B4-BE49-F238E27FC236}">
                <a16:creationId xmlns:a16="http://schemas.microsoft.com/office/drawing/2014/main" id="{F0C55A1C-CBA4-624C-8862-8E8ADB014F05}"/>
              </a:ext>
            </a:extLst>
          </p:cNvPr>
          <p:cNvSpPr>
            <a:spLocks noGrp="1"/>
          </p:cNvSpPr>
          <p:nvPr>
            <p:ph type="ctrTitle"/>
          </p:nvPr>
        </p:nvSpPr>
        <p:spPr>
          <a:xfrm>
            <a:off x="464457" y="2325225"/>
            <a:ext cx="8461829" cy="3657600"/>
          </a:xfrm>
          <a:prstGeom prst="rect">
            <a:avLst/>
          </a:prstGeom>
        </p:spPr>
        <p:txBody>
          <a:bodyPr/>
          <a:lstStyle>
            <a:lvl1pPr>
              <a:defRPr>
                <a:solidFill>
                  <a:schemeClr val="bg1"/>
                </a:solidFill>
              </a:defRPr>
            </a:lvl1pPr>
          </a:lstStyle>
          <a:p>
            <a:r>
              <a:rPr lang="en-US" sz="4000" b="1">
                <a:latin typeface="Arial" panose="020B0604020202020204" pitchFamily="34" charset="0"/>
                <a:cs typeface="Arial" panose="020B0604020202020204" pitchFamily="34" charset="0"/>
              </a:rPr>
              <a:t>Click to edit Master title style</a:t>
            </a:r>
            <a:endParaRPr lang="en-GB" sz="1400"/>
          </a:p>
        </p:txBody>
      </p:sp>
      <p:sp>
        <p:nvSpPr>
          <p:cNvPr id="10" name="Rectangle 9">
            <a:extLst>
              <a:ext uri="{FF2B5EF4-FFF2-40B4-BE49-F238E27FC236}">
                <a16:creationId xmlns:a16="http://schemas.microsoft.com/office/drawing/2014/main" id="{F7996494-0934-8546-B335-DCBD7DD9605A}"/>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nvelope">
            <a:extLst>
              <a:ext uri="{FF2B5EF4-FFF2-40B4-BE49-F238E27FC236}">
                <a16:creationId xmlns:a16="http://schemas.microsoft.com/office/drawing/2014/main" id="{0CDC7092-525A-CA43-897A-52AEF1B64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7871" y="3091543"/>
            <a:ext cx="228600" cy="228600"/>
          </a:xfrm>
          <a:prstGeom prst="rect">
            <a:avLst/>
          </a:prstGeom>
        </p:spPr>
      </p:pic>
      <p:pic>
        <p:nvPicPr>
          <p:cNvPr id="12" name="Graphic 11">
            <a:extLst>
              <a:ext uri="{FF2B5EF4-FFF2-40B4-BE49-F238E27FC236}">
                <a16:creationId xmlns:a16="http://schemas.microsoft.com/office/drawing/2014/main" id="{9FA80DB8-3B56-DD4B-80C4-E0F9CCF5AB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91745" y="3517538"/>
            <a:ext cx="180852" cy="180852"/>
          </a:xfrm>
          <a:prstGeom prst="rect">
            <a:avLst/>
          </a:prstGeom>
        </p:spPr>
      </p:pic>
      <p:pic>
        <p:nvPicPr>
          <p:cNvPr id="13" name="Graphic 12">
            <a:extLst>
              <a:ext uri="{FF2B5EF4-FFF2-40B4-BE49-F238E27FC236}">
                <a16:creationId xmlns:a16="http://schemas.microsoft.com/office/drawing/2014/main" id="{3CE73B89-FA79-3D48-9600-6730BD978381}"/>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7105" t="25489" r="23863" b="24700"/>
          <a:stretch/>
        </p:blipFill>
        <p:spPr>
          <a:xfrm>
            <a:off x="600753" y="3891532"/>
            <a:ext cx="180853" cy="183724"/>
          </a:xfrm>
          <a:prstGeom prst="rect">
            <a:avLst/>
          </a:prstGeom>
        </p:spPr>
      </p:pic>
      <p:pic>
        <p:nvPicPr>
          <p:cNvPr id="14" name="Graphic 13" descr="World">
            <a:extLst>
              <a:ext uri="{FF2B5EF4-FFF2-40B4-BE49-F238E27FC236}">
                <a16:creationId xmlns:a16="http://schemas.microsoft.com/office/drawing/2014/main" id="{1665FD80-5702-F140-A84A-D54F705A8A8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67693" y="4238147"/>
            <a:ext cx="228600" cy="228600"/>
          </a:xfrm>
          <a:prstGeom prst="rect">
            <a:avLst/>
          </a:prstGeom>
        </p:spPr>
      </p:pic>
    </p:spTree>
    <p:extLst>
      <p:ext uri="{BB962C8B-B14F-4D97-AF65-F5344CB8AC3E}">
        <p14:creationId xmlns:p14="http://schemas.microsoft.com/office/powerpoint/2010/main" val="2586104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1C15347-71E3-744C-9DEA-6159F94523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49B86981-26FF-D742-A926-6B677495D676}"/>
              </a:ext>
            </a:extLst>
          </p:cNvPr>
          <p:cNvSpPr>
            <a:spLocks noGrp="1"/>
          </p:cNvSpPr>
          <p:nvPr>
            <p:ph type="title"/>
          </p:nvPr>
        </p:nvSpPr>
        <p:spPr>
          <a:xfrm>
            <a:off x="3441775" y="842168"/>
            <a:ext cx="8295640" cy="2852737"/>
          </a:xfrm>
        </p:spPr>
        <p:txBody>
          <a:bodyPr anchor="b"/>
          <a:lstStyle>
            <a:lvl1pPr>
              <a:defRPr sz="6000">
                <a:solidFill>
                  <a:schemeClr val="accent2"/>
                </a:solidFill>
              </a:defRPr>
            </a:lvl1pPr>
          </a:lstStyle>
          <a:p>
            <a:r>
              <a:rPr lang="en-GB"/>
              <a:t>Click to edit Master title style</a:t>
            </a:r>
          </a:p>
        </p:txBody>
      </p:sp>
      <p:sp>
        <p:nvSpPr>
          <p:cNvPr id="3" name="Text Placeholder 2">
            <a:extLst>
              <a:ext uri="{FF2B5EF4-FFF2-40B4-BE49-F238E27FC236}">
                <a16:creationId xmlns:a16="http://schemas.microsoft.com/office/drawing/2014/main" id="{D9157101-C57E-ED48-A46B-B02B93F15FCD}"/>
              </a:ext>
            </a:extLst>
          </p:cNvPr>
          <p:cNvSpPr>
            <a:spLocks noGrp="1"/>
          </p:cNvSpPr>
          <p:nvPr>
            <p:ph type="body" idx="1"/>
          </p:nvPr>
        </p:nvSpPr>
        <p:spPr>
          <a:xfrm>
            <a:off x="3441773" y="3840481"/>
            <a:ext cx="8295641" cy="195072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Picture Placeholder 8">
            <a:extLst>
              <a:ext uri="{FF2B5EF4-FFF2-40B4-BE49-F238E27FC236}">
                <a16:creationId xmlns:a16="http://schemas.microsoft.com/office/drawing/2014/main" id="{12FFE59F-CD27-C941-964E-D218A79F74C9}"/>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3852587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Colum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95ABCAF-314F-F04C-A5B6-E9ACF7525C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7AD478A5-520A-BC4E-BCA1-58302A3A6322}"/>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BA97CA80-77B1-EA4E-85F7-C178A87D3D1F}"/>
              </a:ext>
            </a:extLst>
          </p:cNvPr>
          <p:cNvSpPr>
            <a:spLocks noGrp="1"/>
          </p:cNvSpPr>
          <p:nvPr>
            <p:ph sz="half" idx="1"/>
          </p:nvPr>
        </p:nvSpPr>
        <p:spPr>
          <a:xfrm>
            <a:off x="456028" y="1245871"/>
            <a:ext cx="5563772" cy="5087694"/>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E6D6B58-5F86-C74A-8DAE-670BB17E4637}"/>
              </a:ext>
            </a:extLst>
          </p:cNvPr>
          <p:cNvSpPr>
            <a:spLocks noGrp="1"/>
          </p:cNvSpPr>
          <p:nvPr>
            <p:ph sz="half" idx="2"/>
          </p:nvPr>
        </p:nvSpPr>
        <p:spPr>
          <a:xfrm>
            <a:off x="6172200" y="1245870"/>
            <a:ext cx="5569200" cy="5087695"/>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85958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FD4A009-A5E6-334F-8D8E-AF6C9DBC70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7AD478A5-520A-BC4E-BCA1-58302A3A6322}"/>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BA97CA80-77B1-EA4E-85F7-C178A87D3D1F}"/>
              </a:ext>
            </a:extLst>
          </p:cNvPr>
          <p:cNvSpPr>
            <a:spLocks noGrp="1"/>
          </p:cNvSpPr>
          <p:nvPr>
            <p:ph sz="half" idx="1"/>
          </p:nvPr>
        </p:nvSpPr>
        <p:spPr>
          <a:xfrm>
            <a:off x="456028"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4">
            <a:extLst>
              <a:ext uri="{FF2B5EF4-FFF2-40B4-BE49-F238E27FC236}">
                <a16:creationId xmlns:a16="http://schemas.microsoft.com/office/drawing/2014/main" id="{B739A47C-94A3-9643-A40D-4B5797899330}"/>
              </a:ext>
            </a:extLst>
          </p:cNvPr>
          <p:cNvSpPr>
            <a:spLocks noGrp="1"/>
          </p:cNvSpPr>
          <p:nvPr>
            <p:ph type="pic" sz="quarter" idx="15"/>
          </p:nvPr>
        </p:nvSpPr>
        <p:spPr>
          <a:xfrm>
            <a:off x="455613" y="1255713"/>
            <a:ext cx="3333750" cy="2041936"/>
          </a:xfrm>
          <a:prstGeom prst="rect">
            <a:avLst/>
          </a:prstGeom>
        </p:spPr>
        <p:txBody>
          <a:bodyPr/>
          <a:lstStyle/>
          <a:p>
            <a:endParaRPr lang="en-GB"/>
          </a:p>
        </p:txBody>
      </p:sp>
      <p:sp>
        <p:nvSpPr>
          <p:cNvPr id="10" name="Picture Placeholder 4">
            <a:extLst>
              <a:ext uri="{FF2B5EF4-FFF2-40B4-BE49-F238E27FC236}">
                <a16:creationId xmlns:a16="http://schemas.microsoft.com/office/drawing/2014/main" id="{A455B0D1-999C-EB49-8931-E32FCFA51433}"/>
              </a:ext>
            </a:extLst>
          </p:cNvPr>
          <p:cNvSpPr>
            <a:spLocks noGrp="1"/>
          </p:cNvSpPr>
          <p:nvPr>
            <p:ph type="pic" sz="quarter" idx="16"/>
          </p:nvPr>
        </p:nvSpPr>
        <p:spPr>
          <a:xfrm>
            <a:off x="4355584" y="1255713"/>
            <a:ext cx="3333750" cy="2041936"/>
          </a:xfrm>
          <a:prstGeom prst="rect">
            <a:avLst/>
          </a:prstGeom>
        </p:spPr>
        <p:txBody>
          <a:bodyPr/>
          <a:lstStyle/>
          <a:p>
            <a:endParaRPr lang="en-GB"/>
          </a:p>
        </p:txBody>
      </p:sp>
      <p:sp>
        <p:nvSpPr>
          <p:cNvPr id="11" name="Picture Placeholder 4">
            <a:extLst>
              <a:ext uri="{FF2B5EF4-FFF2-40B4-BE49-F238E27FC236}">
                <a16:creationId xmlns:a16="http://schemas.microsoft.com/office/drawing/2014/main" id="{77C5D4B3-314E-B343-9BBF-3BB8B4317819}"/>
              </a:ext>
            </a:extLst>
          </p:cNvPr>
          <p:cNvSpPr>
            <a:spLocks noGrp="1"/>
          </p:cNvSpPr>
          <p:nvPr>
            <p:ph type="pic" sz="quarter" idx="17"/>
          </p:nvPr>
        </p:nvSpPr>
        <p:spPr>
          <a:xfrm>
            <a:off x="8266572" y="1255713"/>
            <a:ext cx="3333750" cy="2041936"/>
          </a:xfrm>
          <a:prstGeom prst="rect">
            <a:avLst/>
          </a:prstGeom>
        </p:spPr>
        <p:txBody>
          <a:bodyPr/>
          <a:lstStyle/>
          <a:p>
            <a:endParaRPr lang="en-GB"/>
          </a:p>
        </p:txBody>
      </p:sp>
      <p:sp>
        <p:nvSpPr>
          <p:cNvPr id="13" name="Content Placeholder 2">
            <a:extLst>
              <a:ext uri="{FF2B5EF4-FFF2-40B4-BE49-F238E27FC236}">
                <a16:creationId xmlns:a16="http://schemas.microsoft.com/office/drawing/2014/main" id="{B1157A2B-4928-A140-A5DA-5D6FE6B3B9FF}"/>
              </a:ext>
            </a:extLst>
          </p:cNvPr>
          <p:cNvSpPr>
            <a:spLocks noGrp="1"/>
          </p:cNvSpPr>
          <p:nvPr>
            <p:ph sz="half" idx="18"/>
          </p:nvPr>
        </p:nvSpPr>
        <p:spPr>
          <a:xfrm>
            <a:off x="4364351"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F3DF55B7-462F-1745-BFCF-B73DF512912B}"/>
              </a:ext>
            </a:extLst>
          </p:cNvPr>
          <p:cNvSpPr>
            <a:spLocks noGrp="1"/>
          </p:cNvSpPr>
          <p:nvPr>
            <p:ph sz="half" idx="19"/>
          </p:nvPr>
        </p:nvSpPr>
        <p:spPr>
          <a:xfrm>
            <a:off x="8272674"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65566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bullet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BEF5822-0054-904B-8587-4455E067A85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456028" y="1280159"/>
            <a:ext cx="4315997" cy="5105891"/>
          </a:xfrm>
          <a:prstGeom prst="rect">
            <a:avLst/>
          </a:prstGeom>
        </p:spPr>
        <p:txBody>
          <a:bodyPr/>
          <a:lstStyle>
            <a:lvl1pPr marL="0" indent="0">
              <a:buNone/>
              <a:defRPr sz="24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420914" y="365126"/>
            <a:ext cx="9222707" cy="523462"/>
          </a:xfrm>
        </p:spPr>
        <p:txBody>
          <a:bodyPr/>
          <a:lstStyle>
            <a:lvl1pPr>
              <a:defRPr>
                <a:solidFill>
                  <a:schemeClr val="accent2"/>
                </a:solidFill>
              </a:defRPr>
            </a:lvl1pPr>
          </a:lstStyle>
          <a:p>
            <a:r>
              <a:rPr lang="en-GB"/>
              <a:t>Click to edit Master title style</a:t>
            </a:r>
          </a:p>
        </p:txBody>
      </p:sp>
      <p:sp>
        <p:nvSpPr>
          <p:cNvPr id="6" name="Content Placeholder 2">
            <a:extLst>
              <a:ext uri="{FF2B5EF4-FFF2-40B4-BE49-F238E27FC236}">
                <a16:creationId xmlns:a16="http://schemas.microsoft.com/office/drawing/2014/main" id="{2A4AFFBB-DB3E-9D4F-9EE4-D2A1218DB020}"/>
              </a:ext>
            </a:extLst>
          </p:cNvPr>
          <p:cNvSpPr>
            <a:spLocks noGrp="1"/>
          </p:cNvSpPr>
          <p:nvPr>
            <p:ph sz="half" idx="10"/>
          </p:nvPr>
        </p:nvSpPr>
        <p:spPr>
          <a:xfrm>
            <a:off x="5193230" y="1280160"/>
            <a:ext cx="6542741" cy="5105892"/>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86504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Large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0" y="0"/>
            <a:ext cx="12192000" cy="6857999"/>
          </a:xfrm>
          <a:prstGeom prst="rect">
            <a:avLst/>
          </a:prstGeom>
          <a:solidFill>
            <a:srgbClr val="D9D9D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6" name="Graphic 5">
            <a:extLst>
              <a:ext uri="{FF2B5EF4-FFF2-40B4-BE49-F238E27FC236}">
                <a16:creationId xmlns:a16="http://schemas.microsoft.com/office/drawing/2014/main" id="{65510E5D-B2C8-9F42-BB66-F73191875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Rectangle 1">
            <a:extLst>
              <a:ext uri="{FF2B5EF4-FFF2-40B4-BE49-F238E27FC236}">
                <a16:creationId xmlns:a16="http://schemas.microsoft.com/office/drawing/2014/main" id="{74B197F5-BAD6-2644-AB78-3299C5C5385B}"/>
              </a:ext>
            </a:extLst>
          </p:cNvPr>
          <p:cNvSpPr/>
          <p:nvPr userDrawn="1"/>
        </p:nvSpPr>
        <p:spPr>
          <a:xfrm>
            <a:off x="0" y="1295400"/>
            <a:ext cx="8166100" cy="4445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549410" y="3019679"/>
            <a:ext cx="7057890" cy="2348063"/>
          </a:xfrm>
          <a:prstGeom prst="rect">
            <a:avLst/>
          </a:prstGeom>
        </p:spPr>
        <p:txBody>
          <a:bodyPr/>
          <a:lstStyle>
            <a:lvl1pPr marL="285750" indent="-285750">
              <a:buFont typeface="Arial" panose="020B0604020202020204" pitchFamily="34" charset="0"/>
              <a:buChar char="•"/>
              <a:defRPr sz="18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514296" y="1711439"/>
            <a:ext cx="7093004" cy="523462"/>
          </a:xfrm>
        </p:spPr>
        <p:txBody>
          <a:bodyPr/>
          <a:lstStyle>
            <a:lvl1pPr>
              <a:defRPr>
                <a:solidFill>
                  <a:schemeClr val="accent2"/>
                </a:solidFill>
              </a:defRPr>
            </a:lvl1pPr>
          </a:lstStyle>
          <a:p>
            <a:r>
              <a:rPr lang="en-GB"/>
              <a:t>Click to edit Master title style</a:t>
            </a:r>
          </a:p>
        </p:txBody>
      </p:sp>
      <p:sp>
        <p:nvSpPr>
          <p:cNvPr id="11" name="Text Placeholder 3">
            <a:extLst>
              <a:ext uri="{FF2B5EF4-FFF2-40B4-BE49-F238E27FC236}">
                <a16:creationId xmlns:a16="http://schemas.microsoft.com/office/drawing/2014/main" id="{0E5F0A54-3BC1-A747-8F1F-FF79084B66FE}"/>
              </a:ext>
            </a:extLst>
          </p:cNvPr>
          <p:cNvSpPr>
            <a:spLocks noGrp="1"/>
          </p:cNvSpPr>
          <p:nvPr>
            <p:ph type="body" sz="half" idx="10"/>
          </p:nvPr>
        </p:nvSpPr>
        <p:spPr>
          <a:xfrm>
            <a:off x="549410" y="2471801"/>
            <a:ext cx="7057890" cy="365991"/>
          </a:xfrm>
          <a:prstGeom prst="rect">
            <a:avLst/>
          </a:prstGeom>
        </p:spPr>
        <p:txBody>
          <a:bodyPr/>
          <a:lstStyle>
            <a:lvl1pPr marL="0" indent="0">
              <a:buNone/>
              <a:defRPr sz="24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23944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25146" y="0"/>
            <a:ext cx="7008812" cy="6857999"/>
          </a:xfrm>
          <a:prstGeom prst="rect">
            <a:avLst/>
          </a:prstGeom>
          <a:solidFill>
            <a:srgbClr val="D9D9D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7394710" y="2463501"/>
            <a:ext cx="4315997" cy="3829723"/>
          </a:xfrm>
          <a:prstGeom prst="rect">
            <a:avLst/>
          </a:prstGeom>
        </p:spPr>
        <p:txBody>
          <a:bodyPr/>
          <a:lstStyle>
            <a:lvl1pPr marL="0" indent="0">
              <a:buNone/>
              <a:defRPr sz="18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7359596" y="1548467"/>
            <a:ext cx="4619716" cy="523462"/>
          </a:xfrm>
        </p:spPr>
        <p:txBody>
          <a:bodyPr/>
          <a:lstStyle>
            <a:lvl1pPr>
              <a:defRPr>
                <a:solidFill>
                  <a:schemeClr val="accent2"/>
                </a:solidFill>
              </a:defRPr>
            </a:lvl1pPr>
          </a:lstStyle>
          <a:p>
            <a:r>
              <a:rPr lang="en-GB"/>
              <a:t>Click to edit Master title style</a:t>
            </a:r>
          </a:p>
        </p:txBody>
      </p:sp>
      <p:pic>
        <p:nvPicPr>
          <p:cNvPr id="6" name="Graphic 5">
            <a:extLst>
              <a:ext uri="{FF2B5EF4-FFF2-40B4-BE49-F238E27FC236}">
                <a16:creationId xmlns:a16="http://schemas.microsoft.com/office/drawing/2014/main" id="{65510E5D-B2C8-9F42-BB66-F73191875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Tree>
    <p:extLst>
      <p:ext uri="{BB962C8B-B14F-4D97-AF65-F5344CB8AC3E}">
        <p14:creationId xmlns:p14="http://schemas.microsoft.com/office/powerpoint/2010/main" val="1527093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420914" y="980955"/>
            <a:ext cx="8993711" cy="523462"/>
          </a:xfrm>
        </p:spPr>
        <p:txBody>
          <a:bodyPr/>
          <a:lstStyle>
            <a:lvl1pPr>
              <a:defRPr>
                <a:solidFill>
                  <a:schemeClr val="accent2"/>
                </a:solidFill>
              </a:defRPr>
            </a:lvl1pPr>
          </a:lstStyle>
          <a:p>
            <a:r>
              <a:rPr lang="en-GB"/>
              <a:t>Click to edit Master title style</a:t>
            </a:r>
          </a:p>
        </p:txBody>
      </p:sp>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2777375" y="1784206"/>
            <a:ext cx="9414625" cy="4304109"/>
          </a:xfrm>
          <a:prstGeom prst="rect">
            <a:avLst/>
          </a:prstGeom>
          <a:solidFill>
            <a:srgbClr val="D9D9D9"/>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4129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2E265E3-6AB4-974E-9FE8-360AD5C24B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0914" y="1253330"/>
            <a:ext cx="10932886" cy="481218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Tree>
    <p:extLst>
      <p:ext uri="{BB962C8B-B14F-4D97-AF65-F5344CB8AC3E}">
        <p14:creationId xmlns:p14="http://schemas.microsoft.com/office/powerpoint/2010/main" val="333769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0C3F08-4EC2-BF48-B27A-047850362F99}"/>
              </a:ext>
            </a:extLst>
          </p:cNvPr>
          <p:cNvSpPr>
            <a:spLocks noGrp="1"/>
          </p:cNvSpPr>
          <p:nvPr>
            <p:ph type="pic" sz="quarter" idx="17"/>
          </p:nvPr>
        </p:nvSpPr>
        <p:spPr>
          <a:xfrm>
            <a:off x="0" y="0"/>
            <a:ext cx="4854388" cy="645955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7" name="Graphic 6">
            <a:extLst>
              <a:ext uri="{FF2B5EF4-FFF2-40B4-BE49-F238E27FC236}">
                <a16:creationId xmlns:a16="http://schemas.microsoft.com/office/drawing/2014/main" id="{6C406A25-30A0-BE49-85B7-76C080D7012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842EAA32-599E-C041-8839-0BF7A1ABEA1F}"/>
              </a:ext>
            </a:extLst>
          </p:cNvPr>
          <p:cNvSpPr>
            <a:spLocks noGrp="1"/>
          </p:cNvSpPr>
          <p:nvPr>
            <p:ph type="title"/>
          </p:nvPr>
        </p:nvSpPr>
        <p:spPr>
          <a:xfrm>
            <a:off x="5631543" y="1229710"/>
            <a:ext cx="5940388" cy="2361160"/>
          </a:xfrm>
        </p:spPr>
        <p:txBody>
          <a:bodyPr anchor="b"/>
          <a:lstStyle>
            <a:lvl1pPr>
              <a:defRPr sz="6000">
                <a:solidFill>
                  <a:schemeClr val="accent2"/>
                </a:solidFill>
              </a:defRPr>
            </a:lvl1pPr>
          </a:lstStyle>
          <a:p>
            <a:r>
              <a:rPr lang="en-GB"/>
              <a:t>Click to edit Master title style</a:t>
            </a:r>
          </a:p>
        </p:txBody>
      </p:sp>
    </p:spTree>
    <p:extLst>
      <p:ext uri="{BB962C8B-B14F-4D97-AF65-F5344CB8AC3E}">
        <p14:creationId xmlns:p14="http://schemas.microsoft.com/office/powerpoint/2010/main" val="154491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ex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0C3F08-4EC2-BF48-B27A-047850362F99}"/>
              </a:ext>
            </a:extLst>
          </p:cNvPr>
          <p:cNvSpPr>
            <a:spLocks noGrp="1"/>
          </p:cNvSpPr>
          <p:nvPr>
            <p:ph type="pic" sz="quarter" idx="17"/>
          </p:nvPr>
        </p:nvSpPr>
        <p:spPr>
          <a:xfrm>
            <a:off x="0" y="0"/>
            <a:ext cx="4854388" cy="645955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7" name="Graphic 6">
            <a:extLst>
              <a:ext uri="{FF2B5EF4-FFF2-40B4-BE49-F238E27FC236}">
                <a16:creationId xmlns:a16="http://schemas.microsoft.com/office/drawing/2014/main" id="{6C406A25-30A0-BE49-85B7-76C080D7012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842EAA32-599E-C041-8839-0BF7A1ABEA1F}"/>
              </a:ext>
            </a:extLst>
          </p:cNvPr>
          <p:cNvSpPr>
            <a:spLocks noGrp="1"/>
          </p:cNvSpPr>
          <p:nvPr>
            <p:ph type="title"/>
          </p:nvPr>
        </p:nvSpPr>
        <p:spPr>
          <a:xfrm>
            <a:off x="5631543" y="1229710"/>
            <a:ext cx="5940388" cy="1258847"/>
          </a:xfrm>
        </p:spPr>
        <p:txBody>
          <a:bodyPr anchor="b"/>
          <a:lstStyle>
            <a:lvl1pPr>
              <a:defRPr sz="3600">
                <a:solidFill>
                  <a:schemeClr val="accent2"/>
                </a:solidFill>
              </a:defRPr>
            </a:lvl1pPr>
          </a:lstStyle>
          <a:p>
            <a:r>
              <a:rPr lang="en-GB"/>
              <a:t>Click to edit Master title style</a:t>
            </a:r>
          </a:p>
        </p:txBody>
      </p:sp>
      <p:sp>
        <p:nvSpPr>
          <p:cNvPr id="9" name="Content Placeholder 2">
            <a:extLst>
              <a:ext uri="{FF2B5EF4-FFF2-40B4-BE49-F238E27FC236}">
                <a16:creationId xmlns:a16="http://schemas.microsoft.com/office/drawing/2014/main" id="{16F83E7A-41EB-F74A-A866-EA2E6931DF5E}"/>
              </a:ext>
            </a:extLst>
          </p:cNvPr>
          <p:cNvSpPr>
            <a:spLocks noGrp="1"/>
          </p:cNvSpPr>
          <p:nvPr>
            <p:ph idx="1"/>
          </p:nvPr>
        </p:nvSpPr>
        <p:spPr>
          <a:xfrm>
            <a:off x="5617029" y="2716237"/>
            <a:ext cx="5940388" cy="3264612"/>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Tree>
    <p:extLst>
      <p:ext uri="{BB962C8B-B14F-4D97-AF65-F5344CB8AC3E}">
        <p14:creationId xmlns:p14="http://schemas.microsoft.com/office/powerpoint/2010/main" val="283820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x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20">
            <a:extLst>
              <a:ext uri="{FF2B5EF4-FFF2-40B4-BE49-F238E27FC236}">
                <a16:creationId xmlns:a16="http://schemas.microsoft.com/office/drawing/2014/main" id="{60F1A840-D01A-FB4C-9A39-6A40F15DDE2A}"/>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33" name="Graphic 32">
            <a:extLst>
              <a:ext uri="{FF2B5EF4-FFF2-40B4-BE49-F238E27FC236}">
                <a16:creationId xmlns:a16="http://schemas.microsoft.com/office/drawing/2014/main" id="{851ADE55-C9B6-674B-9BA5-B253C175DF3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1293683"/>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966419"/>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298212"/>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6">
            <a:extLst>
              <a:ext uri="{FF2B5EF4-FFF2-40B4-BE49-F238E27FC236}">
                <a16:creationId xmlns:a16="http://schemas.microsoft.com/office/drawing/2014/main" id="{0D5C78AE-770D-D846-ACDB-F5584EFB5DA8}"/>
              </a:ext>
            </a:extLst>
          </p:cNvPr>
          <p:cNvSpPr>
            <a:spLocks noGrp="1" noChangeAspect="1"/>
          </p:cNvSpPr>
          <p:nvPr>
            <p:ph type="pic" sz="quarter" idx="14"/>
          </p:nvPr>
        </p:nvSpPr>
        <p:spPr>
          <a:xfrm>
            <a:off x="3056215" y="3493025"/>
            <a:ext cx="2163669" cy="2163669"/>
          </a:xfrm>
          <a:prstGeom prst="ellipse">
            <a:avLst/>
          </a:prstGeom>
          <a:solidFill>
            <a:srgbClr val="D9D9D9"/>
          </a:solidFill>
        </p:spPr>
        <p:txBody>
          <a:bodyPr anchor="ctr"/>
          <a:lstStyle>
            <a:lvl1pPr marL="0" indent="0" algn="ctr">
              <a:buNone/>
              <a:defRPr sz="12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225684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ext Slide">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851ADE55-C9B6-674B-9BA5-B253C175DF3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15" name="Rectangle 14">
            <a:extLst>
              <a:ext uri="{FF2B5EF4-FFF2-40B4-BE49-F238E27FC236}">
                <a16:creationId xmlns:a16="http://schemas.microsoft.com/office/drawing/2014/main" id="{6B7D6CC4-0994-DD45-9CA6-A741A0119F06}"/>
              </a:ext>
            </a:extLst>
          </p:cNvPr>
          <p:cNvSpPr/>
          <p:nvPr userDrawn="1"/>
        </p:nvSpPr>
        <p:spPr>
          <a:xfrm>
            <a:off x="0" y="165253"/>
            <a:ext cx="12192000" cy="92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927249"/>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599985"/>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320800"/>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68EF7E39-D216-8F49-9954-BA0BE685F99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95891" y="0"/>
            <a:ext cx="2639528" cy="1322869"/>
          </a:xfrm>
          <a:prstGeom prst="rect">
            <a:avLst/>
          </a:prstGeom>
        </p:spPr>
      </p:pic>
      <p:sp>
        <p:nvSpPr>
          <p:cNvPr id="21" name="Picture Placeholder 20">
            <a:extLst>
              <a:ext uri="{FF2B5EF4-FFF2-40B4-BE49-F238E27FC236}">
                <a16:creationId xmlns:a16="http://schemas.microsoft.com/office/drawing/2014/main" id="{816A9181-F764-434B-87E0-E188361F2F79}"/>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sp>
        <p:nvSpPr>
          <p:cNvPr id="16" name="Picture Placeholder 6">
            <a:extLst>
              <a:ext uri="{FF2B5EF4-FFF2-40B4-BE49-F238E27FC236}">
                <a16:creationId xmlns:a16="http://schemas.microsoft.com/office/drawing/2014/main" id="{0D5C78AE-770D-D846-ACDB-F5584EFB5DA8}"/>
              </a:ext>
            </a:extLst>
          </p:cNvPr>
          <p:cNvSpPr>
            <a:spLocks noGrp="1" noChangeAspect="1"/>
          </p:cNvSpPr>
          <p:nvPr>
            <p:ph type="pic" sz="quarter" idx="14"/>
          </p:nvPr>
        </p:nvSpPr>
        <p:spPr>
          <a:xfrm>
            <a:off x="3056215" y="3493025"/>
            <a:ext cx="2163669" cy="2163669"/>
          </a:xfrm>
          <a:prstGeom prst="ellipse">
            <a:avLst/>
          </a:prstGeom>
          <a:solidFill>
            <a:srgbClr val="D9D9D9"/>
          </a:solidFill>
        </p:spPr>
        <p:txBody>
          <a:bodyPr anchor="ctr"/>
          <a:lstStyle>
            <a:lvl1pPr marL="0" indent="0" algn="ctr">
              <a:buNone/>
              <a:defRPr sz="12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303995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ext Slide">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851ADE55-C9B6-674B-9BA5-B253C175DF3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15" name="Rectangle 14">
            <a:extLst>
              <a:ext uri="{FF2B5EF4-FFF2-40B4-BE49-F238E27FC236}">
                <a16:creationId xmlns:a16="http://schemas.microsoft.com/office/drawing/2014/main" id="{6B7D6CC4-0994-DD45-9CA6-A741A0119F06}"/>
              </a:ext>
            </a:extLst>
          </p:cNvPr>
          <p:cNvSpPr/>
          <p:nvPr userDrawn="1"/>
        </p:nvSpPr>
        <p:spPr>
          <a:xfrm>
            <a:off x="0" y="165253"/>
            <a:ext cx="12192000" cy="92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927249"/>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599985"/>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320800"/>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68EF7E39-D216-8F49-9954-BA0BE685F99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95891" y="0"/>
            <a:ext cx="2639528" cy="1322869"/>
          </a:xfrm>
          <a:prstGeom prst="rect">
            <a:avLst/>
          </a:prstGeom>
        </p:spPr>
      </p:pic>
      <p:sp>
        <p:nvSpPr>
          <p:cNvPr id="21" name="Picture Placeholder 20">
            <a:extLst>
              <a:ext uri="{FF2B5EF4-FFF2-40B4-BE49-F238E27FC236}">
                <a16:creationId xmlns:a16="http://schemas.microsoft.com/office/drawing/2014/main" id="{816A9181-F764-434B-87E0-E188361F2F79}"/>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298287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D1F07A9F-5B08-DB49-B48E-C88EC6F9699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7" name="Picture Placeholder 6">
            <a:extLst>
              <a:ext uri="{FF2B5EF4-FFF2-40B4-BE49-F238E27FC236}">
                <a16:creationId xmlns:a16="http://schemas.microsoft.com/office/drawing/2014/main" id="{506D3770-D2E9-9C42-929C-8BE46EEF24CB}"/>
              </a:ext>
            </a:extLst>
          </p:cNvPr>
          <p:cNvSpPr>
            <a:spLocks noGrp="1" noChangeAspect="1"/>
          </p:cNvSpPr>
          <p:nvPr>
            <p:ph type="pic" sz="quarter" idx="13"/>
          </p:nvPr>
        </p:nvSpPr>
        <p:spPr>
          <a:xfrm>
            <a:off x="91440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8" name="Picture Placeholder 6">
            <a:extLst>
              <a:ext uri="{FF2B5EF4-FFF2-40B4-BE49-F238E27FC236}">
                <a16:creationId xmlns:a16="http://schemas.microsoft.com/office/drawing/2014/main" id="{3D663FA2-A279-D54B-AD3E-DF340581295F}"/>
              </a:ext>
            </a:extLst>
          </p:cNvPr>
          <p:cNvSpPr>
            <a:spLocks noGrp="1" noChangeAspect="1"/>
          </p:cNvSpPr>
          <p:nvPr>
            <p:ph type="pic" sz="quarter" idx="14"/>
          </p:nvPr>
        </p:nvSpPr>
        <p:spPr>
          <a:xfrm>
            <a:off x="265506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9" name="Picture Placeholder 6">
            <a:extLst>
              <a:ext uri="{FF2B5EF4-FFF2-40B4-BE49-F238E27FC236}">
                <a16:creationId xmlns:a16="http://schemas.microsoft.com/office/drawing/2014/main" id="{36FECCCA-E0BE-7440-98CF-8879220FE744}"/>
              </a:ext>
            </a:extLst>
          </p:cNvPr>
          <p:cNvSpPr>
            <a:spLocks noGrp="1" noChangeAspect="1"/>
          </p:cNvSpPr>
          <p:nvPr>
            <p:ph type="pic" sz="quarter" idx="15"/>
          </p:nvPr>
        </p:nvSpPr>
        <p:spPr>
          <a:xfrm>
            <a:off x="439573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0" name="Picture Placeholder 6">
            <a:extLst>
              <a:ext uri="{FF2B5EF4-FFF2-40B4-BE49-F238E27FC236}">
                <a16:creationId xmlns:a16="http://schemas.microsoft.com/office/drawing/2014/main" id="{AD035FD6-DA09-1544-BAB8-4ABBE65E1760}"/>
              </a:ext>
            </a:extLst>
          </p:cNvPr>
          <p:cNvSpPr>
            <a:spLocks noGrp="1" noChangeAspect="1"/>
          </p:cNvSpPr>
          <p:nvPr>
            <p:ph type="pic" sz="quarter" idx="16"/>
          </p:nvPr>
        </p:nvSpPr>
        <p:spPr>
          <a:xfrm>
            <a:off x="613639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1" name="Picture Placeholder 6">
            <a:extLst>
              <a:ext uri="{FF2B5EF4-FFF2-40B4-BE49-F238E27FC236}">
                <a16:creationId xmlns:a16="http://schemas.microsoft.com/office/drawing/2014/main" id="{2AC772CC-D5A5-584C-97FB-5CF0386838C0}"/>
              </a:ext>
            </a:extLst>
          </p:cNvPr>
          <p:cNvSpPr>
            <a:spLocks noGrp="1" noChangeAspect="1"/>
          </p:cNvSpPr>
          <p:nvPr>
            <p:ph type="pic" sz="quarter" idx="17"/>
          </p:nvPr>
        </p:nvSpPr>
        <p:spPr>
          <a:xfrm>
            <a:off x="787706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2" name="Picture Placeholder 6">
            <a:extLst>
              <a:ext uri="{FF2B5EF4-FFF2-40B4-BE49-F238E27FC236}">
                <a16:creationId xmlns:a16="http://schemas.microsoft.com/office/drawing/2014/main" id="{7D1C4CB6-9C76-9B45-8DCA-09291B990263}"/>
              </a:ext>
            </a:extLst>
          </p:cNvPr>
          <p:cNvSpPr>
            <a:spLocks noGrp="1" noChangeAspect="1"/>
          </p:cNvSpPr>
          <p:nvPr>
            <p:ph type="pic" sz="quarter" idx="18"/>
          </p:nvPr>
        </p:nvSpPr>
        <p:spPr>
          <a:xfrm>
            <a:off x="961772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4" name="Text Placeholder 13">
            <a:extLst>
              <a:ext uri="{FF2B5EF4-FFF2-40B4-BE49-F238E27FC236}">
                <a16:creationId xmlns:a16="http://schemas.microsoft.com/office/drawing/2014/main" id="{43682B12-4F71-5343-87C2-1EE4C100275E}"/>
              </a:ext>
            </a:extLst>
          </p:cNvPr>
          <p:cNvSpPr>
            <a:spLocks noGrp="1"/>
          </p:cNvSpPr>
          <p:nvPr>
            <p:ph type="body" sz="quarter" idx="19"/>
          </p:nvPr>
        </p:nvSpPr>
        <p:spPr>
          <a:xfrm>
            <a:off x="771524"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Text Placeholder 13">
            <a:extLst>
              <a:ext uri="{FF2B5EF4-FFF2-40B4-BE49-F238E27FC236}">
                <a16:creationId xmlns:a16="http://schemas.microsoft.com/office/drawing/2014/main" id="{FFEE5248-E3F9-C640-9144-CE29BD16989D}"/>
              </a:ext>
            </a:extLst>
          </p:cNvPr>
          <p:cNvSpPr>
            <a:spLocks noGrp="1"/>
          </p:cNvSpPr>
          <p:nvPr>
            <p:ph type="body" sz="quarter" idx="20"/>
          </p:nvPr>
        </p:nvSpPr>
        <p:spPr>
          <a:xfrm>
            <a:off x="771524"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31251C6F-F4D6-7149-AD3D-0B99B3271ED2}"/>
              </a:ext>
            </a:extLst>
          </p:cNvPr>
          <p:cNvSpPr>
            <a:spLocks noGrp="1"/>
          </p:cNvSpPr>
          <p:nvPr>
            <p:ph type="body" sz="quarter" idx="21"/>
          </p:nvPr>
        </p:nvSpPr>
        <p:spPr>
          <a:xfrm>
            <a:off x="4396073"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77431C7A-24EB-7D44-9759-DC0410803E55}"/>
              </a:ext>
            </a:extLst>
          </p:cNvPr>
          <p:cNvSpPr>
            <a:spLocks noGrp="1"/>
          </p:cNvSpPr>
          <p:nvPr>
            <p:ph type="body" sz="quarter" idx="22"/>
          </p:nvPr>
        </p:nvSpPr>
        <p:spPr>
          <a:xfrm>
            <a:off x="4396073"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B50D9AD2-3B56-5842-9014-27A87C9859B4}"/>
              </a:ext>
            </a:extLst>
          </p:cNvPr>
          <p:cNvSpPr>
            <a:spLocks noGrp="1"/>
          </p:cNvSpPr>
          <p:nvPr>
            <p:ph type="body" sz="quarter" idx="23"/>
          </p:nvPr>
        </p:nvSpPr>
        <p:spPr>
          <a:xfrm>
            <a:off x="7976555"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0" name="Text Placeholder 13">
            <a:extLst>
              <a:ext uri="{FF2B5EF4-FFF2-40B4-BE49-F238E27FC236}">
                <a16:creationId xmlns:a16="http://schemas.microsoft.com/office/drawing/2014/main" id="{832C7AFE-DB47-9C49-851D-F326BBAEC9BF}"/>
              </a:ext>
            </a:extLst>
          </p:cNvPr>
          <p:cNvSpPr>
            <a:spLocks noGrp="1"/>
          </p:cNvSpPr>
          <p:nvPr>
            <p:ph type="body" sz="quarter" idx="24"/>
          </p:nvPr>
        </p:nvSpPr>
        <p:spPr>
          <a:xfrm>
            <a:off x="7976555"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09563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16.png"/><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image" Target="../media/image1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AF9B47-8453-B64F-88CA-79C50E84CC9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8150" y="424515"/>
            <a:ext cx="2908862" cy="678571"/>
          </a:xfrm>
          <a:prstGeom prst="rect">
            <a:avLst/>
          </a:prstGeom>
        </p:spPr>
      </p:pic>
    </p:spTree>
    <p:extLst>
      <p:ext uri="{BB962C8B-B14F-4D97-AF65-F5344CB8AC3E}">
        <p14:creationId xmlns:p14="http://schemas.microsoft.com/office/powerpoint/2010/main" val="1933480944"/>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3CB68-7D84-F44E-82A1-0E8C21F7FF40}"/>
              </a:ext>
            </a:extLst>
          </p:cNvPr>
          <p:cNvSpPr>
            <a:spLocks noGrp="1"/>
          </p:cNvSpPr>
          <p:nvPr>
            <p:ph type="title"/>
          </p:nvPr>
        </p:nvSpPr>
        <p:spPr>
          <a:xfrm>
            <a:off x="420914" y="365126"/>
            <a:ext cx="7571619" cy="523462"/>
          </a:xfrm>
          <a:prstGeom prst="rect">
            <a:avLst/>
          </a:prstGeom>
        </p:spPr>
        <p:txBody>
          <a:bodyPr vert="horz" lIns="91440" tIns="45720" rIns="91440" bIns="45720" rtlCol="0" anchor="ctr">
            <a:noAutofit/>
          </a:bodyPr>
          <a:lstStyle/>
          <a:p>
            <a:r>
              <a:rPr lang="en-GB"/>
              <a:t>Click to edit Master title style</a:t>
            </a:r>
          </a:p>
        </p:txBody>
      </p:sp>
      <p:pic>
        <p:nvPicPr>
          <p:cNvPr id="4" name="Graphic 3">
            <a:extLst>
              <a:ext uri="{FF2B5EF4-FFF2-40B4-BE49-F238E27FC236}">
                <a16:creationId xmlns:a16="http://schemas.microsoft.com/office/drawing/2014/main" id="{CD120E96-833C-7742-82B9-4BDA1B598001}"/>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9295891" y="0"/>
            <a:ext cx="2639528" cy="1322869"/>
          </a:xfrm>
          <a:prstGeom prst="rect">
            <a:avLst/>
          </a:prstGeom>
        </p:spPr>
      </p:pic>
    </p:spTree>
    <p:extLst>
      <p:ext uri="{BB962C8B-B14F-4D97-AF65-F5344CB8AC3E}">
        <p14:creationId xmlns:p14="http://schemas.microsoft.com/office/powerpoint/2010/main" val="463220046"/>
      </p:ext>
    </p:extLst>
  </p:cSld>
  <p:clrMap bg1="lt1" tx1="dk1" bg2="lt2" tx2="dk2" accent1="accent1" accent2="accent2" accent3="accent3" accent4="accent4" accent5="accent5" accent6="accent6" hlink="hlink" folHlink="folHlink"/>
  <p:sldLayoutIdLst>
    <p:sldLayoutId id="2147483690" r:id="rId1"/>
    <p:sldLayoutId id="2147483652" r:id="rId2"/>
    <p:sldLayoutId id="2147483700" r:id="rId3"/>
    <p:sldLayoutId id="2147483694" r:id="rId4"/>
    <p:sldLayoutId id="2147483691" r:id="rId5"/>
    <p:sldLayoutId id="2147483695" r:id="rId6"/>
    <p:sldLayoutId id="2147483688" r:id="rId7"/>
    <p:sldLayoutId id="2147483686" r:id="rId8"/>
    <p:sldLayoutId id="2147483685" r:id="rId9"/>
    <p:sldLayoutId id="2147483687" r:id="rId10"/>
    <p:sldLayoutId id="2147483701" r:id="rId11"/>
    <p:sldLayoutId id="2147483666" r:id="rId12"/>
    <p:sldLayoutId id="2147483689" r:id="rId13"/>
    <p:sldLayoutId id="2147483662" r:id="rId14"/>
    <p:sldLayoutId id="2147483669" r:id="rId15"/>
    <p:sldLayoutId id="2147483660" r:id="rId16"/>
    <p:sldLayoutId id="2147483663" r:id="rId17"/>
    <p:sldLayoutId id="2147483653" r:id="rId18"/>
    <p:sldLayoutId id="2147483654" r:id="rId19"/>
    <p:sldLayoutId id="2147483665" r:id="rId20"/>
    <p:sldLayoutId id="2147483658" r:id="rId21"/>
    <p:sldLayoutId id="2147483696" r:id="rId22"/>
    <p:sldLayoutId id="2147483664" r:id="rId23"/>
    <p:sldLayoutId id="2147483668" r:id="rId24"/>
  </p:sldLayoutIdLst>
  <p:hf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discussing something&#10;&#10;Description automatically generated">
            <a:extLst>
              <a:ext uri="{FF2B5EF4-FFF2-40B4-BE49-F238E27FC236}">
                <a16:creationId xmlns:a16="http://schemas.microsoft.com/office/drawing/2014/main" id="{46831F1D-FD19-4BCD-883E-D14CE0F17893}"/>
              </a:ext>
            </a:extLst>
          </p:cNvPr>
          <p:cNvPicPr>
            <a:picLocks noGrp="1" noChangeAspect="1"/>
          </p:cNvPicPr>
          <p:nvPr>
            <p:ph type="pic" sz="quarter" idx="17"/>
          </p:nvPr>
        </p:nvPicPr>
        <p:blipFill>
          <a:blip r:embed="rId2"/>
          <a:srcRect l="24947" r="24947"/>
          <a:stretch>
            <a:fillRect/>
          </a:stretch>
        </p:blipFill>
        <p:spPr/>
      </p:pic>
      <p:sp>
        <p:nvSpPr>
          <p:cNvPr id="2" name="Title 1">
            <a:extLst>
              <a:ext uri="{FF2B5EF4-FFF2-40B4-BE49-F238E27FC236}">
                <a16:creationId xmlns:a16="http://schemas.microsoft.com/office/drawing/2014/main" id="{DFE495E5-A97B-CE4B-93C1-F442B1F3F1B1}"/>
              </a:ext>
            </a:extLst>
          </p:cNvPr>
          <p:cNvSpPr>
            <a:spLocks noGrp="1"/>
          </p:cNvSpPr>
          <p:nvPr>
            <p:ph type="title"/>
          </p:nvPr>
        </p:nvSpPr>
        <p:spPr>
          <a:xfrm>
            <a:off x="5355910" y="1784340"/>
            <a:ext cx="4474654" cy="523462"/>
          </a:xfrm>
        </p:spPr>
        <p:txBody>
          <a:bodyPr>
            <a:noAutofit/>
          </a:bodyPr>
          <a:lstStyle/>
          <a:p>
            <a:r>
              <a:rPr lang="en-GB" sz="3600"/>
              <a:t>Call for innovation</a:t>
            </a:r>
          </a:p>
        </p:txBody>
      </p:sp>
      <p:sp>
        <p:nvSpPr>
          <p:cNvPr id="3" name="Content Placeholder 2">
            <a:extLst>
              <a:ext uri="{FF2B5EF4-FFF2-40B4-BE49-F238E27FC236}">
                <a16:creationId xmlns:a16="http://schemas.microsoft.com/office/drawing/2014/main" id="{FF19099E-43B7-1149-B88F-41CCFDBDE9B1}"/>
              </a:ext>
            </a:extLst>
          </p:cNvPr>
          <p:cNvSpPr>
            <a:spLocks noGrp="1"/>
          </p:cNvSpPr>
          <p:nvPr>
            <p:ph idx="1"/>
          </p:nvPr>
        </p:nvSpPr>
        <p:spPr>
          <a:xfrm>
            <a:off x="5341396" y="2457076"/>
            <a:ext cx="5940388" cy="4014429"/>
          </a:xfrm>
        </p:spPr>
        <p:txBody>
          <a:bodyPr/>
          <a:lstStyle/>
          <a:p>
            <a:pPr>
              <a:lnSpc>
                <a:spcPct val="100000"/>
              </a:lnSpc>
            </a:pPr>
            <a:r>
              <a:rPr lang="en-GB" sz="1600" b="1">
                <a:solidFill>
                  <a:schemeClr val="accent2"/>
                </a:solidFill>
              </a:rPr>
              <a:t>ICHP and the NW London system is currently looking for innovations that have the potential to positively disrupt our patients’ journey. </a:t>
            </a:r>
          </a:p>
          <a:p>
            <a:pPr>
              <a:lnSpc>
                <a:spcPct val="100000"/>
              </a:lnSpc>
            </a:pPr>
            <a:endParaRPr lang="en-GB" sz="1600" b="1">
              <a:solidFill>
                <a:schemeClr val="accent2"/>
              </a:solidFill>
            </a:endParaRPr>
          </a:p>
          <a:p>
            <a:pPr>
              <a:lnSpc>
                <a:spcPct val="100000"/>
              </a:lnSpc>
            </a:pPr>
            <a:r>
              <a:rPr lang="en-GB" sz="1400"/>
              <a:t>Please read the patient story on the next page and provide some information about how your innovation could help our patient spend more days at home with her family</a:t>
            </a:r>
          </a:p>
          <a:p>
            <a:endParaRPr lang="en-GB" sz="1400"/>
          </a:p>
        </p:txBody>
      </p:sp>
    </p:spTree>
    <p:extLst>
      <p:ext uri="{BB962C8B-B14F-4D97-AF65-F5344CB8AC3E}">
        <p14:creationId xmlns:p14="http://schemas.microsoft.com/office/powerpoint/2010/main" val="13213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47BDE4-3385-B546-8B0F-A21D52B27F6D}"/>
              </a:ext>
            </a:extLst>
          </p:cNvPr>
          <p:cNvSpPr>
            <a:spLocks noGrp="1"/>
          </p:cNvSpPr>
          <p:nvPr>
            <p:ph type="title"/>
          </p:nvPr>
        </p:nvSpPr>
        <p:spPr/>
        <p:txBody>
          <a:bodyPr/>
          <a:lstStyle/>
          <a:p>
            <a:r>
              <a:rPr lang="en-US"/>
              <a:t>Meet Joshna</a:t>
            </a:r>
            <a:endParaRPr lang="en-GB"/>
          </a:p>
        </p:txBody>
      </p:sp>
      <p:sp>
        <p:nvSpPr>
          <p:cNvPr id="7" name="Content Placeholder 6">
            <a:extLst>
              <a:ext uri="{FF2B5EF4-FFF2-40B4-BE49-F238E27FC236}">
                <a16:creationId xmlns:a16="http://schemas.microsoft.com/office/drawing/2014/main" id="{0C9C4F32-6D26-624F-BD61-16D63BD9C7D9}"/>
              </a:ext>
            </a:extLst>
          </p:cNvPr>
          <p:cNvSpPr>
            <a:spLocks noGrp="1"/>
          </p:cNvSpPr>
          <p:nvPr>
            <p:ph idx="1"/>
          </p:nvPr>
        </p:nvSpPr>
        <p:spPr>
          <a:xfrm>
            <a:off x="420913" y="1253330"/>
            <a:ext cx="6155377" cy="4812189"/>
          </a:xfrm>
        </p:spPr>
        <p:txBody>
          <a:bodyPr lIns="91440" tIns="45720" rIns="91440" bIns="45720" anchor="t"/>
          <a:lstStyle/>
          <a:p>
            <a:pPr rtl="0"/>
            <a:r>
              <a:rPr lang="en-US" sz="1400">
                <a:effectLst/>
              </a:rPr>
              <a:t>Joshna is an 84-year-old retired teacher living with her </a:t>
            </a:r>
            <a:r>
              <a:rPr lang="en-US" sz="1400"/>
              <a:t>85-year-old</a:t>
            </a:r>
            <a:r>
              <a:rPr lang="en-US" sz="1400">
                <a:effectLst/>
              </a:rPr>
              <a:t> husband Amish in the family home they bought when they had their first child. Since retiring 20 years ago, Joshna had been active, going to the local market on Saturdays and playing bowls with her husband and friends every Sunday.</a:t>
            </a:r>
          </a:p>
          <a:p>
            <a:pPr rtl="0"/>
            <a:r>
              <a:rPr lang="en-US" sz="1400">
                <a:effectLst/>
              </a:rPr>
              <a:t>Joshna’s journey started when she began to find everyday tasks more difficult, and her walking was becoming slower. She had already had one fall but had not requested or received any support to prevent further falls.</a:t>
            </a:r>
          </a:p>
          <a:p>
            <a:pPr rtl="0"/>
            <a:r>
              <a:rPr lang="en-US" sz="1400">
                <a:effectLst/>
              </a:rPr>
              <a:t>On a Friday evening, while using the bathroom, Joshna felt dizzy and fell. Amish, Joshna’s husband, came to help her but couldn’t manage to get her back on her feet, and Joshna said her right hip hurt. He called 999 and when the paramedics arrived, they advised the couple that Joshna would need to go to A&amp;E, even though she wasn’t keen and preferred to stay at home.</a:t>
            </a:r>
          </a:p>
          <a:p>
            <a:pPr rtl="0"/>
            <a:r>
              <a:rPr lang="en-US" sz="1400">
                <a:effectLst/>
              </a:rPr>
              <a:t>At 6.30pm that Friday evening, Joshna was in the hospital’s emergency department. Around 8pm, the on-call A&amp;E consultant arranged for her to get a hip </a:t>
            </a:r>
            <a:r>
              <a:rPr lang="en-US" sz="1400"/>
              <a:t>x-ray</a:t>
            </a:r>
            <a:r>
              <a:rPr lang="en-US" sz="1400">
                <a:effectLst/>
              </a:rPr>
              <a:t>, which didn’t show any fracture. However, her blood and urine tests suggested she was mildly dehydrated and might have a urinary tract infection.</a:t>
            </a:r>
            <a:endParaRPr lang="en-US" sz="1400">
              <a:effectLst/>
              <a:cs typeface="Arial"/>
            </a:endParaRPr>
          </a:p>
          <a:p>
            <a:pPr rtl="0"/>
            <a:r>
              <a:rPr lang="en-US" sz="1400">
                <a:effectLst/>
              </a:rPr>
              <a:t>Joshna spent nearly six hours in the emergency department, then moved on to the acute medical unit where she was put on a drip and given antibiotics to treat her infection along with her usual medications.</a:t>
            </a:r>
          </a:p>
        </p:txBody>
      </p:sp>
      <p:pic>
        <p:nvPicPr>
          <p:cNvPr id="10" name="Picture 9" descr="A person wearing a red hat and sunglasses&#10;&#10;Description automatically generated">
            <a:extLst>
              <a:ext uri="{FF2B5EF4-FFF2-40B4-BE49-F238E27FC236}">
                <a16:creationId xmlns:a16="http://schemas.microsoft.com/office/drawing/2014/main" id="{0B41D4FC-95A1-FAA9-1A0D-16BDAEA92A01}"/>
              </a:ext>
            </a:extLst>
          </p:cNvPr>
          <p:cNvPicPr>
            <a:picLocks noChangeAspect="1"/>
          </p:cNvPicPr>
          <p:nvPr/>
        </p:nvPicPr>
        <p:blipFill>
          <a:blip r:embed="rId2"/>
          <a:stretch>
            <a:fillRect/>
          </a:stretch>
        </p:blipFill>
        <p:spPr>
          <a:xfrm>
            <a:off x="7194888" y="1253330"/>
            <a:ext cx="4245317" cy="4944270"/>
          </a:xfrm>
          <a:prstGeom prst="rect">
            <a:avLst/>
          </a:prstGeom>
        </p:spPr>
      </p:pic>
    </p:spTree>
    <p:extLst>
      <p:ext uri="{BB962C8B-B14F-4D97-AF65-F5344CB8AC3E}">
        <p14:creationId xmlns:p14="http://schemas.microsoft.com/office/powerpoint/2010/main" val="10669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0A5522-A41E-E29A-C9C4-02EDA8982564}"/>
              </a:ext>
            </a:extLst>
          </p:cNvPr>
          <p:cNvSpPr>
            <a:spLocks noGrp="1"/>
          </p:cNvSpPr>
          <p:nvPr>
            <p:ph type="title"/>
          </p:nvPr>
        </p:nvSpPr>
        <p:spPr/>
        <p:txBody>
          <a:bodyPr/>
          <a:lstStyle/>
          <a:p>
            <a:r>
              <a:rPr lang="en-US"/>
              <a:t>Joshna’s journey continued</a:t>
            </a:r>
            <a:endParaRPr lang="en-GB"/>
          </a:p>
        </p:txBody>
      </p:sp>
      <p:sp>
        <p:nvSpPr>
          <p:cNvPr id="5" name="Chart Placeholder 4">
            <a:extLst>
              <a:ext uri="{FF2B5EF4-FFF2-40B4-BE49-F238E27FC236}">
                <a16:creationId xmlns:a16="http://schemas.microsoft.com/office/drawing/2014/main" id="{6AD09FB6-9E79-7A60-FCCA-6D797025F9A4}"/>
              </a:ext>
            </a:extLst>
          </p:cNvPr>
          <p:cNvSpPr>
            <a:spLocks noGrp="1"/>
          </p:cNvSpPr>
          <p:nvPr>
            <p:ph type="chart" sz="quarter" idx="13"/>
          </p:nvPr>
        </p:nvSpPr>
        <p:spPr>
          <a:xfrm>
            <a:off x="456029" y="1252538"/>
            <a:ext cx="11268801" cy="5121368"/>
          </a:xfrm>
        </p:spPr>
        <p:txBody>
          <a:bodyPr/>
          <a:lstStyle/>
          <a:p>
            <a:pPr marL="0" indent="0" rtl="0">
              <a:buNone/>
            </a:pPr>
            <a:r>
              <a:rPr lang="en-US" sz="1400">
                <a:effectLst/>
              </a:rPr>
              <a:t>On Saturday morning, Joshna was seen by the on-call doctor for a medical review but before anyone had a chance to fully assess her mobility, needs and preferences, she was moved to the first available bed on a general medical ward. She spent the rest of the weekend worrying and waiting for further updates on what might happen to her. There was no routine physiotherapy or occupational therapy over the weekend, so she couldn’t be referred to the home rehabilitation team until Monday. Amish had been able to visit but there had been very little information over the weekend as to what would happen with Joshna, which left them both feeling vulnerable and not having any control of their situation.</a:t>
            </a:r>
          </a:p>
          <a:p>
            <a:pPr marL="0" indent="0" rtl="0">
              <a:buNone/>
            </a:pPr>
            <a:r>
              <a:rPr lang="en-US" sz="1400">
                <a:effectLst/>
              </a:rPr>
              <a:t>By Monday morning, Joshna had been either on a trolley or in bed with the cot sides up for three days and nights, because she was deemed to be at high risk of falls, and a catheter had been inserted to monitor fluid output. By then, her muscles had started to get weaker, particularly in her legs. She was seen that morning by the physiotherapist who got her out of bed with the aid of a walking frame.</a:t>
            </a:r>
          </a:p>
          <a:p>
            <a:pPr marL="0" indent="0" rtl="0">
              <a:buNone/>
            </a:pPr>
            <a:r>
              <a:rPr lang="en-US" sz="1400">
                <a:effectLst/>
              </a:rPr>
              <a:t>On Monday morning the ward doctors and occupational therapists decided to gather more information on Joshna’s medical history, usual abilities and needs. They asked for her GP records to be emailed in securely via </a:t>
            </a:r>
            <a:r>
              <a:rPr lang="en-US" sz="1400" err="1">
                <a:effectLst/>
              </a:rPr>
              <a:t>NHSmail</a:t>
            </a:r>
            <a:r>
              <a:rPr lang="en-US" sz="1400">
                <a:effectLst/>
              </a:rPr>
              <a:t> and talked to Amish who told them that Joshna had been getting more unsteady recently and that he often had to help her climb the stairs. She had suffered another fall and he also explained her memory wasn’t as good as it used to be.  The ward team discovered that her blood pressure was dropping very low when she stood up; indicating that she had ‘postural hypotension’ which often leads to falls and faints in older people. They decided to stop a couple of her heart medications to see if it could help solve this problem. Then Joshna’s bed on the acute medical ward was needed for an acutely ill patient, so she was moved to an available bed on a surgical ward.</a:t>
            </a:r>
          </a:p>
          <a:p>
            <a:pPr marL="0" indent="0">
              <a:buNone/>
            </a:pPr>
            <a:r>
              <a:rPr lang="en-US" sz="1400"/>
              <a:t>On Wednesday, five days after her admission, Joshna was able to stand with assistance and walk short distances. The physiotherapists came to see her and made a plan to refer her for ongoing rehabilitation in the local community hospital, as the next step on her journey to getting back home. The referral involved filling out and securely emailing several forms to their referral ‘hub’ but there were no beds available in the community hospital, so she had to stay in the acute hospital.</a:t>
            </a:r>
          </a:p>
          <a:p>
            <a:pPr marL="0" indent="0">
              <a:buNone/>
            </a:pPr>
            <a:endParaRPr lang="en-GB" sz="1400"/>
          </a:p>
        </p:txBody>
      </p:sp>
    </p:spTree>
    <p:extLst>
      <p:ext uri="{BB962C8B-B14F-4D97-AF65-F5344CB8AC3E}">
        <p14:creationId xmlns:p14="http://schemas.microsoft.com/office/powerpoint/2010/main" val="359502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8ADE-4962-E838-50E0-1EA614EEF92C}"/>
              </a:ext>
            </a:extLst>
          </p:cNvPr>
          <p:cNvSpPr>
            <a:spLocks noGrp="1"/>
          </p:cNvSpPr>
          <p:nvPr>
            <p:ph type="title"/>
          </p:nvPr>
        </p:nvSpPr>
        <p:spPr/>
        <p:txBody>
          <a:bodyPr/>
          <a:lstStyle/>
          <a:p>
            <a:r>
              <a:rPr lang="en-US"/>
              <a:t>Joshna’s journey continued</a:t>
            </a:r>
            <a:endParaRPr lang="en-GB"/>
          </a:p>
        </p:txBody>
      </p:sp>
      <p:sp>
        <p:nvSpPr>
          <p:cNvPr id="3" name="Chart Placeholder 2">
            <a:extLst>
              <a:ext uri="{FF2B5EF4-FFF2-40B4-BE49-F238E27FC236}">
                <a16:creationId xmlns:a16="http://schemas.microsoft.com/office/drawing/2014/main" id="{4CFE27F0-98F1-2F60-3E2A-63BBA0EB7A68}"/>
              </a:ext>
            </a:extLst>
          </p:cNvPr>
          <p:cNvSpPr>
            <a:spLocks noGrp="1"/>
          </p:cNvSpPr>
          <p:nvPr>
            <p:ph type="chart" sz="quarter" idx="13"/>
          </p:nvPr>
        </p:nvSpPr>
        <p:spPr>
          <a:xfrm>
            <a:off x="456029" y="1252538"/>
            <a:ext cx="11277347" cy="5121368"/>
          </a:xfrm>
        </p:spPr>
        <p:txBody>
          <a:bodyPr/>
          <a:lstStyle/>
          <a:p>
            <a:pPr marL="0" indent="0" rtl="0">
              <a:buNone/>
            </a:pPr>
            <a:r>
              <a:rPr lang="en-US" sz="1400">
                <a:effectLst/>
              </a:rPr>
              <a:t>By the following Monday – day 10 of her admission – the surgical ward needed more beds so she was moved to a ‘winter escalation’ ward. After all these moves, Joshna had become increasingly confused and agitated. She sustained another fall, and was found lying on the floor by the nurses. She sprained her wrist which made it difficult to hold her walking frame, and now required two nurses to move her out of bed.</a:t>
            </a:r>
          </a:p>
          <a:p>
            <a:pPr marL="0" indent="0" rtl="0">
              <a:buNone/>
            </a:pPr>
            <a:r>
              <a:rPr lang="en-US" sz="1400">
                <a:effectLst/>
              </a:rPr>
              <a:t>Joshna spent more and more time in bed with the cot sides up to protect her from another fall. By day 12 of her admission, the community hospital phoned back saying that she had ‘no potential for rehabilitation’ and should have a care package instead. She was therefore referred to social services with the aim of sending her home on Friday, over two weeks after her admission to hospital.  However, the care package could not be put in place until the following Tuesday when she went home to receive a three-times-a-day care package. She still hadn’t received a formal diagnosis for the underlying causes of her progressive memory issues and falls, or a plan made to further investigate these issues in the community. </a:t>
            </a:r>
          </a:p>
          <a:p>
            <a:pPr marL="0" indent="0" rtl="0">
              <a:buNone/>
            </a:pPr>
            <a:r>
              <a:rPr lang="en-US" sz="1400">
                <a:effectLst/>
              </a:rPr>
              <a:t>Three weeks after leaving the hospital, Joshna suffered another serious fall and had another stay in hospital; similar in many ways to her first acute experience. Four weeks after Joshna returned home (from her second hospital admission), her memory was getting worse. Amish was more and more anxious, worried and exhausted, and as a result Joshna was admitted for respite to a local care home. As she was now living with severe frailty and required daily personal care, Joshna stayed in the care home for just over a month. Amish was left on his own in their family home, visiting Joshna as often as he was able. The care home support came to an end when Joshna (who was now deteriorating quickly) had another serious fall. She was again taken to hospital and after one week of hospital care Joshna was admitted to intensive care with severe hospital acquired pneumonia where she died 10 days later. </a:t>
            </a:r>
          </a:p>
          <a:p>
            <a:pPr marL="0" indent="0">
              <a:buNone/>
            </a:pPr>
            <a:endParaRPr lang="en-GB" sz="1400"/>
          </a:p>
        </p:txBody>
      </p:sp>
    </p:spTree>
    <p:extLst>
      <p:ext uri="{BB962C8B-B14F-4D97-AF65-F5344CB8AC3E}">
        <p14:creationId xmlns:p14="http://schemas.microsoft.com/office/powerpoint/2010/main" val="30606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6CB9-03D9-A7FA-7502-01513891BAB0}"/>
              </a:ext>
            </a:extLst>
          </p:cNvPr>
          <p:cNvSpPr>
            <a:spLocks noGrp="1"/>
          </p:cNvSpPr>
          <p:nvPr>
            <p:ph type="title"/>
          </p:nvPr>
        </p:nvSpPr>
        <p:spPr/>
        <p:txBody>
          <a:bodyPr/>
          <a:lstStyle/>
          <a:p>
            <a:r>
              <a:rPr lang="en-US"/>
              <a:t>Your Innovation</a:t>
            </a:r>
            <a:endParaRPr lang="en-GB"/>
          </a:p>
        </p:txBody>
      </p:sp>
      <p:graphicFrame>
        <p:nvGraphicFramePr>
          <p:cNvPr id="6" name="Table 5">
            <a:extLst>
              <a:ext uri="{FF2B5EF4-FFF2-40B4-BE49-F238E27FC236}">
                <a16:creationId xmlns:a16="http://schemas.microsoft.com/office/drawing/2014/main" id="{FF34440B-63AA-A847-B386-3C46DBF98ABC}"/>
              </a:ext>
            </a:extLst>
          </p:cNvPr>
          <p:cNvGraphicFramePr>
            <a:graphicFrameLocks noGrp="1"/>
          </p:cNvGraphicFramePr>
          <p:nvPr>
            <p:extLst>
              <p:ext uri="{D42A27DB-BD31-4B8C-83A1-F6EECF244321}">
                <p14:modId xmlns:p14="http://schemas.microsoft.com/office/powerpoint/2010/main" val="2053864722"/>
              </p:ext>
            </p:extLst>
          </p:nvPr>
        </p:nvGraphicFramePr>
        <p:xfrm>
          <a:off x="420914" y="1105638"/>
          <a:ext cx="11346645" cy="4877724"/>
        </p:xfrm>
        <a:graphic>
          <a:graphicData uri="http://schemas.openxmlformats.org/drawingml/2006/table">
            <a:tbl>
              <a:tblPr firstRow="1" bandRow="1">
                <a:tableStyleId>{5C22544A-7EE6-4342-B048-85BDC9FD1C3A}</a:tableStyleId>
              </a:tblPr>
              <a:tblGrid>
                <a:gridCol w="2758122">
                  <a:extLst>
                    <a:ext uri="{9D8B030D-6E8A-4147-A177-3AD203B41FA5}">
                      <a16:colId xmlns:a16="http://schemas.microsoft.com/office/drawing/2014/main" val="3074621102"/>
                    </a:ext>
                  </a:extLst>
                </a:gridCol>
                <a:gridCol w="8588523">
                  <a:extLst>
                    <a:ext uri="{9D8B030D-6E8A-4147-A177-3AD203B41FA5}">
                      <a16:colId xmlns:a16="http://schemas.microsoft.com/office/drawing/2014/main" val="1055036970"/>
                    </a:ext>
                  </a:extLst>
                </a:gridCol>
              </a:tblGrid>
              <a:tr h="1625908">
                <a:tc>
                  <a:txBody>
                    <a:bodyPr/>
                    <a:lstStyle/>
                    <a:p>
                      <a:r>
                        <a:rPr lang="en-GB" sz="1400" b="1">
                          <a:solidFill>
                            <a:schemeClr val="bg1"/>
                          </a:solidFill>
                        </a:rPr>
                        <a:t>Problem</a:t>
                      </a:r>
                    </a:p>
                    <a:p>
                      <a:r>
                        <a:rPr lang="en-GB" sz="1100" b="0">
                          <a:solidFill>
                            <a:schemeClr val="bg1"/>
                          </a:solidFill>
                        </a:rPr>
                        <a:t>Which part of Joshna’s journey can your innovation positively disrupt?</a:t>
                      </a:r>
                    </a:p>
                  </a:txBody>
                  <a:tcPr>
                    <a:solidFill>
                      <a:schemeClr val="accent6"/>
                    </a:solidFill>
                  </a:tcPr>
                </a:tc>
                <a:tc>
                  <a:txBody>
                    <a:bodyPr/>
                    <a:lstStyle/>
                    <a:p>
                      <a:endParaRPr lang="en-GB" sz="1200"/>
                    </a:p>
                  </a:txBody>
                  <a:tcPr/>
                </a:tc>
                <a:extLst>
                  <a:ext uri="{0D108BD9-81ED-4DB2-BD59-A6C34878D82A}">
                    <a16:rowId xmlns:a16="http://schemas.microsoft.com/office/drawing/2014/main" val="629449902"/>
                  </a:ext>
                </a:extLst>
              </a:tr>
              <a:tr h="1625908">
                <a:tc>
                  <a:txBody>
                    <a:bodyPr/>
                    <a:lstStyle/>
                    <a:p>
                      <a:r>
                        <a:rPr lang="en-GB" sz="1400" b="1">
                          <a:solidFill>
                            <a:schemeClr val="bg1"/>
                          </a:solidFill>
                        </a:rPr>
                        <a:t>Overview</a:t>
                      </a:r>
                    </a:p>
                    <a:p>
                      <a:r>
                        <a:rPr lang="en-GB" sz="1100" b="0">
                          <a:solidFill>
                            <a:schemeClr val="bg1"/>
                          </a:solidFill>
                        </a:rPr>
                        <a:t>How does your innovation support the Joshna to spend more days at home?</a:t>
                      </a:r>
                    </a:p>
                  </a:txBody>
                  <a:tcPr>
                    <a:solidFill>
                      <a:schemeClr val="accent6"/>
                    </a:solidFill>
                  </a:tcPr>
                </a:tc>
                <a:tc>
                  <a:txBody>
                    <a:bodyPr/>
                    <a:lstStyle/>
                    <a:p>
                      <a:endParaRPr lang="en-GB" sz="1200"/>
                    </a:p>
                  </a:txBody>
                  <a:tcPr/>
                </a:tc>
                <a:extLst>
                  <a:ext uri="{0D108BD9-81ED-4DB2-BD59-A6C34878D82A}">
                    <a16:rowId xmlns:a16="http://schemas.microsoft.com/office/drawing/2014/main" val="2269746539"/>
                  </a:ext>
                </a:extLst>
              </a:tr>
              <a:tr h="1625908">
                <a:tc>
                  <a:txBody>
                    <a:bodyPr/>
                    <a:lstStyle/>
                    <a:p>
                      <a:r>
                        <a:rPr lang="en-GB" sz="1400" b="1">
                          <a:solidFill>
                            <a:schemeClr val="bg1"/>
                          </a:solidFill>
                        </a:rPr>
                        <a:t>Impact</a:t>
                      </a:r>
                    </a:p>
                    <a:p>
                      <a:r>
                        <a:rPr lang="en-GB" sz="1100" b="0">
                          <a:solidFill>
                            <a:schemeClr val="bg1"/>
                          </a:solidFill>
                        </a:rPr>
                        <a:t>What is the actual or projected impact on;</a:t>
                      </a:r>
                    </a:p>
                    <a:p>
                      <a:pPr marL="228600" indent="-228600">
                        <a:buAutoNum type="alphaUcPeriod"/>
                      </a:pPr>
                      <a:r>
                        <a:rPr lang="en-GB" sz="1100" b="0">
                          <a:solidFill>
                            <a:schemeClr val="bg1"/>
                          </a:solidFill>
                        </a:rPr>
                        <a:t>Joshna and her family</a:t>
                      </a:r>
                    </a:p>
                    <a:p>
                      <a:pPr marL="228600" indent="-228600">
                        <a:buAutoNum type="alphaUcPeriod"/>
                      </a:pPr>
                      <a:r>
                        <a:rPr lang="en-GB" sz="1100" b="0">
                          <a:solidFill>
                            <a:schemeClr val="bg1"/>
                          </a:solidFill>
                        </a:rPr>
                        <a:t>NHS staff</a:t>
                      </a:r>
                    </a:p>
                    <a:p>
                      <a:pPr marL="228600" indent="-228600">
                        <a:buAutoNum type="alphaUcPeriod"/>
                      </a:pPr>
                      <a:r>
                        <a:rPr lang="en-GB" sz="1100" b="0">
                          <a:solidFill>
                            <a:schemeClr val="bg1"/>
                          </a:solidFill>
                        </a:rPr>
                        <a:t>NHS resources</a:t>
                      </a:r>
                    </a:p>
                  </a:txBody>
                  <a:tcPr>
                    <a:solidFill>
                      <a:schemeClr val="accent6"/>
                    </a:solidFill>
                  </a:tcPr>
                </a:tc>
                <a:tc>
                  <a:txBody>
                    <a:bodyPr/>
                    <a:lstStyle/>
                    <a:p>
                      <a:endParaRPr lang="en-GB" sz="1200"/>
                    </a:p>
                  </a:txBody>
                  <a:tcPr/>
                </a:tc>
                <a:extLst>
                  <a:ext uri="{0D108BD9-81ED-4DB2-BD59-A6C34878D82A}">
                    <a16:rowId xmlns:a16="http://schemas.microsoft.com/office/drawing/2014/main" val="2498868376"/>
                  </a:ext>
                </a:extLst>
              </a:tr>
            </a:tbl>
          </a:graphicData>
        </a:graphic>
      </p:graphicFrame>
    </p:spTree>
    <p:extLst>
      <p:ext uri="{BB962C8B-B14F-4D97-AF65-F5344CB8AC3E}">
        <p14:creationId xmlns:p14="http://schemas.microsoft.com/office/powerpoint/2010/main" val="639423375"/>
      </p:ext>
    </p:extLst>
  </p:cSld>
  <p:clrMapOvr>
    <a:masterClrMapping/>
  </p:clrMapOvr>
</p:sld>
</file>

<file path=ppt/theme/theme1.xml><?xml version="1.0" encoding="utf-8"?>
<a:theme xmlns:a="http://schemas.openxmlformats.org/drawingml/2006/main" name="1_Office Theme">
  <a:themeElements>
    <a:clrScheme name="ICHP 2019">
      <a:dk1>
        <a:srgbClr val="000000"/>
      </a:dk1>
      <a:lt1>
        <a:srgbClr val="FFFFFF"/>
      </a:lt1>
      <a:dk2>
        <a:srgbClr val="242A36"/>
      </a:dk2>
      <a:lt2>
        <a:srgbClr val="E7E6E6"/>
      </a:lt2>
      <a:accent1>
        <a:srgbClr val="7E93A7"/>
      </a:accent1>
      <a:accent2>
        <a:srgbClr val="4D5F80"/>
      </a:accent2>
      <a:accent3>
        <a:srgbClr val="796E65"/>
      </a:accent3>
      <a:accent4>
        <a:srgbClr val="CB6015"/>
      </a:accent4>
      <a:accent5>
        <a:srgbClr val="F2A900"/>
      </a:accent5>
      <a:accent6>
        <a:srgbClr val="007C80"/>
      </a:accent6>
      <a:hlink>
        <a:srgbClr val="0563C1"/>
      </a:hlink>
      <a:folHlink>
        <a:srgbClr val="7E93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HP_Conference_Slide_Deck_updated300420" id="{5BECCCD6-2F17-464F-BD5E-8F810C3368C0}" vid="{A9176EF8-7768-4D71-AD0F-75EAF44158CF}"/>
    </a:ext>
  </a:extLst>
</a:theme>
</file>

<file path=ppt/theme/theme2.xml><?xml version="1.0" encoding="utf-8"?>
<a:theme xmlns:a="http://schemas.openxmlformats.org/drawingml/2006/main" name="Custom Design">
  <a:themeElements>
    <a:clrScheme name="ICHP 2019">
      <a:dk1>
        <a:srgbClr val="000000"/>
      </a:dk1>
      <a:lt1>
        <a:srgbClr val="FFFFFF"/>
      </a:lt1>
      <a:dk2>
        <a:srgbClr val="242A36"/>
      </a:dk2>
      <a:lt2>
        <a:srgbClr val="E7E6E6"/>
      </a:lt2>
      <a:accent1>
        <a:srgbClr val="7E93A7"/>
      </a:accent1>
      <a:accent2>
        <a:srgbClr val="4D5F80"/>
      </a:accent2>
      <a:accent3>
        <a:srgbClr val="796E65"/>
      </a:accent3>
      <a:accent4>
        <a:srgbClr val="CB6015"/>
      </a:accent4>
      <a:accent5>
        <a:srgbClr val="F2A900"/>
      </a:accent5>
      <a:accent6>
        <a:srgbClr val="007C80"/>
      </a:accent6>
      <a:hlink>
        <a:srgbClr val="0563C1"/>
      </a:hlink>
      <a:folHlink>
        <a:srgbClr val="7E93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HP_Conference_Slide_Deck_updated300420" id="{5BECCCD6-2F17-464F-BD5E-8F810C3368C0}" vid="{319D8184-3465-49BF-B424-08051010EE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834352BF1D4240A589F89E838DE865" ma:contentTypeVersion="15" ma:contentTypeDescription="Create a new document." ma:contentTypeScope="" ma:versionID="c99c5eea30de63363c3a51dce58b01af">
  <xsd:schema xmlns:xsd="http://www.w3.org/2001/XMLSchema" xmlns:xs="http://www.w3.org/2001/XMLSchema" xmlns:p="http://schemas.microsoft.com/office/2006/metadata/properties" xmlns:ns2="88202ddd-7a76-4d90-acd5-cdc6672ec0f5" xmlns:ns3="8815a4fc-957e-4aaa-8768-6cd340e0fa10" targetNamespace="http://schemas.microsoft.com/office/2006/metadata/properties" ma:root="true" ma:fieldsID="ea5da1bf4c86ea96fdaa672db0756ea1" ns2:_="" ns3:_="">
    <xsd:import namespace="88202ddd-7a76-4d90-acd5-cdc6672ec0f5"/>
    <xsd:import namespace="8815a4fc-957e-4aaa-8768-6cd340e0fa1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02ddd-7a76-4d90-acd5-cdc6672ec0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a2b8254-26b4-4fec-a423-4e83a99de01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15a4fc-957e-4aaa-8768-6cd340e0fa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8d547f7-85ac-445b-81b5-8d1c4c98f5c6}" ma:internalName="TaxCatchAll" ma:showField="CatchAllData" ma:web="8815a4fc-957e-4aaa-8768-6cd340e0fa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15a4fc-957e-4aaa-8768-6cd340e0fa10" xsi:nil="true"/>
    <lcf76f155ced4ddcb4097134ff3c332f xmlns="88202ddd-7a76-4d90-acd5-cdc6672ec0f5">
      <Terms xmlns="http://schemas.microsoft.com/office/infopath/2007/PartnerControls"/>
    </lcf76f155ced4ddcb4097134ff3c332f>
    <MediaLengthInSeconds xmlns="88202ddd-7a76-4d90-acd5-cdc6672ec0f5" xsi:nil="true"/>
    <SharedWithUsers xmlns="8815a4fc-957e-4aaa-8768-6cd340e0fa10">
      <UserInfo>
        <DisplayName>Matthew  Wyatt</DisplayName>
        <AccountId>16</AccountId>
        <AccountType/>
      </UserInfo>
      <UserInfo>
        <DisplayName>Rhys Mood</DisplayName>
        <AccountId>1083</AccountId>
        <AccountType/>
      </UserInfo>
    </SharedWithUsers>
  </documentManagement>
</p:properties>
</file>

<file path=customXml/itemProps1.xml><?xml version="1.0" encoding="utf-8"?>
<ds:datastoreItem xmlns:ds="http://schemas.openxmlformats.org/officeDocument/2006/customXml" ds:itemID="{287BFEB5-9F75-4177-82AD-6EEDB54230C1}">
  <ds:schemaRefs>
    <ds:schemaRef ds:uri="http://schemas.microsoft.com/sharepoint/v3/contenttype/forms"/>
  </ds:schemaRefs>
</ds:datastoreItem>
</file>

<file path=customXml/itemProps2.xml><?xml version="1.0" encoding="utf-8"?>
<ds:datastoreItem xmlns:ds="http://schemas.openxmlformats.org/officeDocument/2006/customXml" ds:itemID="{2AF8BC4A-B0E1-46A5-9547-8E82787BBB4D}">
  <ds:schemaRefs>
    <ds:schemaRef ds:uri="8815a4fc-957e-4aaa-8768-6cd340e0fa10"/>
    <ds:schemaRef ds:uri="88202ddd-7a76-4d90-acd5-cdc6672ec0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44FE31-934F-49DB-B10F-1A3EFB2481D6}">
  <ds:schemaRefs>
    <ds:schemaRef ds:uri="50549b99-cf9d-4e02-97c3-3b8e21747bea"/>
    <ds:schemaRef ds:uri="8815a4fc-957e-4aaa-8768-6cd340e0fa10"/>
    <ds:schemaRef ds:uri="88202ddd-7a76-4d90-acd5-cdc6672ec0f5"/>
    <ds:schemaRef ds:uri="e7fb9bad-05aa-461c-addc-7d8f2572d5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ICHP_Conference_Slide_Deck_FINAL</Template>
  <Application>Microsoft Office PowerPoint</Application>
  <PresentationFormat>Widescreen</PresentationFormat>
  <Slides>5</Slides>
  <Notes>0</Notes>
  <HiddenSlides>1</HiddenSlide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1_Office Theme</vt:lpstr>
      <vt:lpstr>Custom Design</vt:lpstr>
      <vt:lpstr>Call for innovation</vt:lpstr>
      <vt:lpstr>Meet Joshna</vt:lpstr>
      <vt:lpstr>Joshna’s journey continued</vt:lpstr>
      <vt:lpstr>Joshna’s journey continued</vt:lpstr>
      <vt:lpstr>Your Innovation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innovation</dc:title>
  <dc:creator>Olivia Zheng</dc:creator>
  <cp:revision>3</cp:revision>
  <dcterms:created xsi:type="dcterms:W3CDTF">2024-02-01T11:59:00Z</dcterms:created>
  <dcterms:modified xsi:type="dcterms:W3CDTF">2024-02-06T12:23:43Z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0x0101009C834352BF1D4240A589F89E838DE865</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{"FileActivityType":"9","FileActivityTimeStamp":"2024-02-01T14:33:30.470Z","FileActivityUsersOnPage":[{"DisplayName":"Olivia Zheng","Id":"olivia.zheng@imperialcollegehealthpartners.com"},{"DisplayName":"Matthew  Wyatt","Id":"matthew.wyatt@imperialcollegehealthpartners.com"},{"DisplayName":"Rhys Mood","Id":"rhys.mood@imperialcollegehealthpartners.com"}],"FileActivityNavigationId":null}</vt:lpwstr>
  </property>
  <property fmtid="{D5CDD505-2E9C-101B-9397-08002B2CF9AE}" pid="9" name="TriggerFlowInfo">
    <vt:lpwstr/>
  </property>
</Properties>
</file>