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3.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comments/modernComment_702A97B3_C27F5CF3.xml" ContentType="application/vnd.ms-powerpoint.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modernComment_702A97C3_D4BAFB0D.xml" ContentType="application/vnd.ms-powerpoint.comments+xml"/>
  <Override PartName="/ppt/comments/modernComment_702A97B0_46DBD53E.xml" ContentType="application/vnd.ms-powerpoint.comments+xml"/>
  <Override PartName="/ppt/comments/modernComment_702A97AC_33F33741.xml" ContentType="application/vnd.ms-powerpoint.comment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omments/modernComment_702A978E_E19016E5.xml" ContentType="application/vnd.ms-powerpoint.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7" r:id="rId4"/>
    <p:sldMasterId id="2147483832" r:id="rId5"/>
    <p:sldMasterId id="2147483774" r:id="rId6"/>
    <p:sldMasterId id="2147483680" r:id="rId7"/>
    <p:sldMasterId id="2147483648" r:id="rId8"/>
  </p:sldMasterIdLst>
  <p:notesMasterIdLst>
    <p:notesMasterId r:id="rId75"/>
  </p:notesMasterIdLst>
  <p:handoutMasterIdLst>
    <p:handoutMasterId r:id="rId76"/>
  </p:handoutMasterIdLst>
  <p:sldIdLst>
    <p:sldId id="279" r:id="rId9"/>
    <p:sldId id="1881839465" r:id="rId10"/>
    <p:sldId id="1881839541" r:id="rId11"/>
    <p:sldId id="1881839540" r:id="rId12"/>
    <p:sldId id="1881839539" r:id="rId13"/>
    <p:sldId id="1881839538" r:id="rId14"/>
    <p:sldId id="1881839555" r:id="rId15"/>
    <p:sldId id="1881839536" r:id="rId16"/>
    <p:sldId id="1881839535" r:id="rId17"/>
    <p:sldId id="1881839534" r:id="rId18"/>
    <p:sldId id="1881839533" r:id="rId19"/>
    <p:sldId id="1881839532" r:id="rId20"/>
    <p:sldId id="1881839502" r:id="rId21"/>
    <p:sldId id="1881839543" r:id="rId22"/>
    <p:sldId id="3880" r:id="rId23"/>
    <p:sldId id="3874" r:id="rId24"/>
    <p:sldId id="376" r:id="rId25"/>
    <p:sldId id="1881839544" r:id="rId26"/>
    <p:sldId id="303" r:id="rId27"/>
    <p:sldId id="304" r:id="rId28"/>
    <p:sldId id="305" r:id="rId29"/>
    <p:sldId id="306" r:id="rId30"/>
    <p:sldId id="307" r:id="rId31"/>
    <p:sldId id="318" r:id="rId32"/>
    <p:sldId id="308" r:id="rId33"/>
    <p:sldId id="330" r:id="rId34"/>
    <p:sldId id="1881839546" r:id="rId35"/>
    <p:sldId id="859" r:id="rId36"/>
    <p:sldId id="3863" r:id="rId37"/>
    <p:sldId id="321" r:id="rId38"/>
    <p:sldId id="484" r:id="rId39"/>
    <p:sldId id="357" r:id="rId40"/>
    <p:sldId id="535" r:id="rId41"/>
    <p:sldId id="3868" r:id="rId42"/>
    <p:sldId id="526" r:id="rId43"/>
    <p:sldId id="527" r:id="rId44"/>
    <p:sldId id="529" r:id="rId45"/>
    <p:sldId id="534" r:id="rId46"/>
    <p:sldId id="258" r:id="rId47"/>
    <p:sldId id="3865" r:id="rId48"/>
    <p:sldId id="260" r:id="rId49"/>
    <p:sldId id="265" r:id="rId50"/>
    <p:sldId id="3866" r:id="rId51"/>
    <p:sldId id="3878" r:id="rId52"/>
    <p:sldId id="322" r:id="rId53"/>
    <p:sldId id="1881839548" r:id="rId54"/>
    <p:sldId id="325" r:id="rId55"/>
    <p:sldId id="3877" r:id="rId56"/>
    <p:sldId id="1881839547" r:id="rId57"/>
    <p:sldId id="1881839549" r:id="rId58"/>
    <p:sldId id="1881839550" r:id="rId59"/>
    <p:sldId id="324" r:id="rId60"/>
    <p:sldId id="442" r:id="rId61"/>
    <p:sldId id="440" r:id="rId62"/>
    <p:sldId id="441" r:id="rId63"/>
    <p:sldId id="443" r:id="rId64"/>
    <p:sldId id="1881839551" r:id="rId65"/>
    <p:sldId id="3876" r:id="rId66"/>
    <p:sldId id="3867" r:id="rId67"/>
    <p:sldId id="3873" r:id="rId68"/>
    <p:sldId id="1881839552" r:id="rId69"/>
    <p:sldId id="1881839454" r:id="rId70"/>
    <p:sldId id="1881839542" r:id="rId71"/>
    <p:sldId id="1881839464" r:id="rId72"/>
    <p:sldId id="996" r:id="rId73"/>
    <p:sldId id="1881839531" r:id="rId7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D4FD10E-B98C-8B58-8A39-27FFFCDAD901}" name="Strong, Louise" initials="SL" userId="S::STRONLO1@novartis.net::7bac474a-6bab-4371-9417-d63e77d0831d" providerId="AD"/>
  <p188:author id="{C21D6515-7243-156C-1A83-815117D49BE4}" name="Annette Arnold" initials="AA" userId="S::Annette.Arnold@imperialcollegehealthpartners.com::9f90d6dc-2425-4708-be04-fa0bff551f32" providerId="AD"/>
  <p188:author id="{DFB28F1D-810C-3D91-1779-9D881E560292}" name="Larry Koyama" initials="LK" userId="S::Larry.Koyama@imperialcollegehealthpartners.com::d6559641-454f-4119-8ca5-f69fbaa4b06b" providerId="AD"/>
  <p188:author id="{8E93BD67-9EA9-4001-E3CC-C3EFD73B8B11}" name="Fiona Wallace" initials="FW" userId="S::Fiona.Wallace@imperialcollegehealthpartners.com::6a7a5a3d-5d74-4391-b50e-b32d62b72bd8" providerId="AD"/>
  <p188:author id="{52895187-B346-170C-2239-9B6B411B1652}" name="Larry Koyama" initials="LK" userId="S::larry.koyama@imperialcollegehealthpartners.com::d6559641-454f-4119-8ca5-f69fbaa4b06b" providerId="AD"/>
  <p188:author id="{501BB897-3165-E7F4-79FC-35C601A28E57}" name="Clare Thomson" initials="CT" userId="S::Clare.Thomson@imperialcollegehealthpartners.com::23fa8e5a-04c5-4c89-a28b-13f3ef821971" providerId="AD"/>
  <p188:author id="{4138EBAA-677E-EDB8-F185-A2CCC2F52909}" name="Annette Arnold" initials="AA" userId="S::annette.arnold@imperialcollegehealthpartners.com::9f90d6dc-2425-4708-be04-fa0bff551f32" providerId="AD"/>
  <p188:author id="{5929A5BF-98DC-01B4-F2C9-E61445BD84C3}" name="Lydia Salice" initials="LS" userId="S::lydia.salice@imperialcollegehealthpartners.com::ff89a034-8341-43aa-93c4-240e760666ab" providerId="AD"/>
  <p188:author id="{7DDCCFF1-1639-1BB1-6259-078614B9D8C9}" name="Catherine Caldwell" initials="CC" userId="S::Catherine.Caldwell@imperialcollegehealthpartners.com::aeb8c2c8-c594-40ae-a751-26097d1169d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F4F3"/>
    <a:srgbClr val="BCB8B7"/>
    <a:srgbClr val="BBB7B6"/>
    <a:srgbClr val="FF0098"/>
    <a:srgbClr val="0E7F79"/>
    <a:srgbClr val="604177"/>
    <a:srgbClr val="473252"/>
    <a:srgbClr val="F2A900"/>
    <a:srgbClr val="FF99CC"/>
    <a:srgbClr val="558C5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FAA672A-C4B1-466D-B895-2B674D1DD7B2}" v="3348" dt="2023-07-19T11:55:14.381"/>
  </p1510:revLst>
</p1510:revInfo>
</file>

<file path=ppt/tableStyles.xml><?xml version="1.0" encoding="utf-8"?>
<a:tblStyleLst xmlns:a="http://schemas.openxmlformats.org/drawingml/2006/main" def="{5C22544A-7EE6-4342-B048-85BDC9FD1C3A}">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5" d="100"/>
          <a:sy n="55" d="100"/>
        </p:scale>
        <p:origin x="72" y="948"/>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16" Type="http://schemas.openxmlformats.org/officeDocument/2006/relationships/slide" Target="slides/slide8.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slide" Target="slides/slide66.xml"/><Relationship Id="rId79" Type="http://schemas.openxmlformats.org/officeDocument/2006/relationships/theme" Target="theme/theme1.xml"/><Relationship Id="rId5" Type="http://schemas.openxmlformats.org/officeDocument/2006/relationships/slideMaster" Target="slideMasters/slideMaster2.xml"/><Relationship Id="rId61" Type="http://schemas.openxmlformats.org/officeDocument/2006/relationships/slide" Target="slides/slide53.xml"/><Relationship Id="rId82" Type="http://schemas.microsoft.com/office/2018/10/relationships/authors" Target="authors.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77" Type="http://schemas.openxmlformats.org/officeDocument/2006/relationships/presProps" Target="presProps.xml"/><Relationship Id="rId8" Type="http://schemas.openxmlformats.org/officeDocument/2006/relationships/slideMaster" Target="slideMasters/slideMaster5.xml"/><Relationship Id="rId51" Type="http://schemas.openxmlformats.org/officeDocument/2006/relationships/slide" Target="slides/slide43.xml"/><Relationship Id="rId72" Type="http://schemas.openxmlformats.org/officeDocument/2006/relationships/slide" Target="slides/slide64.xml"/><Relationship Id="rId80"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viewProps" Target="viewProps.xml"/><Relationship Id="rId8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handoutMaster" Target="handoutMasters/handoutMaster1.xml"/><Relationship Id="rId7" Type="http://schemas.openxmlformats.org/officeDocument/2006/relationships/slideMaster" Target="slideMasters/slideMaster4.xml"/><Relationship Id="rId71" Type="http://schemas.openxmlformats.org/officeDocument/2006/relationships/slide" Target="slides/slide63.xml"/><Relationship Id="rId2" Type="http://schemas.openxmlformats.org/officeDocument/2006/relationships/customXml" Target="../customXml/item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s>
</file>

<file path=ppt/charts/_rels/chart1.xml.rels><?xml version="1.0" encoding="UTF-8" standalone="yes"?>
<Relationships xmlns="http://schemas.openxmlformats.org/package/2006/relationships"><Relationship Id="rId3" Type="http://schemas.openxmlformats.org/officeDocument/2006/relationships/oleObject" Target="file:///\\Users\pritpalpadam\Desktop\Inclisiran%20Excel%20spreadsheet%20and%20paper%20\PSP011022%20Inclisiran%20Fup.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Users\pritpalpadam\Desktop\Inclisiran%20Excel%20spreadsheet%20and%20paper%20\PSP011022%20Inclisiran%20Fup.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Users\pritpalpadam\Desktop\Inclisiran%20Excel%20spreadsheet%20and%20paper%20\PSP011022%20Inclisiran%20Fup.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100" b="0" i="0" u="none" strike="noStrike" kern="1200" spc="0" baseline="0">
                <a:solidFill>
                  <a:schemeClr val="tx1">
                    <a:lumMod val="65000"/>
                    <a:lumOff val="35000"/>
                  </a:schemeClr>
                </a:solidFill>
                <a:latin typeface="+mn-lt"/>
                <a:ea typeface="+mn-ea"/>
                <a:cs typeface="+mn-cs"/>
              </a:defRPr>
            </a:pPr>
            <a:r>
              <a:rPr lang="en-GB" sz="1100"/>
              <a:t>Change in baseline Total</a:t>
            </a:r>
            <a:r>
              <a:rPr lang="en-GB" sz="1100" baseline="0"/>
              <a:t> Cholesterol</a:t>
            </a:r>
            <a:r>
              <a:rPr lang="en-GB" sz="1100"/>
              <a:t> </a:t>
            </a:r>
          </a:p>
        </c:rich>
      </c:tx>
      <c:overlay val="0"/>
      <c:spPr>
        <a:noFill/>
        <a:ln>
          <a:noFill/>
        </a:ln>
        <a:effectLst/>
      </c:spPr>
      <c:txPr>
        <a:bodyPr rot="0" spcFirstLastPara="1" vertOverflow="ellipsis" vert="horz" wrap="square" anchor="ctr" anchorCtr="1"/>
        <a:lstStyle/>
        <a:p>
          <a:pPr>
            <a:defRPr sz="11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6300882844189934"/>
          <c:y val="0.28410216530790461"/>
          <c:w val="0.70638192953153578"/>
          <c:h val="0.42016573726974887"/>
        </c:manualLayout>
      </c:layout>
      <c:barChart>
        <c:barDir val="col"/>
        <c:grouping val="clustered"/>
        <c:varyColors val="0"/>
        <c:ser>
          <c:idx val="0"/>
          <c:order val="0"/>
          <c:tx>
            <c:strRef>
              <c:f>'Waterfall plot Total'!$B$101</c:f>
              <c:strCache>
                <c:ptCount val="1"/>
                <c:pt idx="0">
                  <c:v>Baseline</c:v>
                </c:pt>
              </c:strCache>
            </c:strRef>
          </c:tx>
          <c:spPr>
            <a:solidFill>
              <a:schemeClr val="accent1"/>
            </a:solidFill>
            <a:ln>
              <a:noFill/>
            </a:ln>
            <a:effectLst/>
          </c:spPr>
          <c:invertIfNegative val="0"/>
          <c:dLbls>
            <c:dLbl>
              <c:idx val="0"/>
              <c:layout>
                <c:manualLayout>
                  <c:x val="-2.7403769129370388E-17"/>
                  <c:y val="-3.604749937280758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96AD-4C7F-A5F3-654DA1AFAF8D}"/>
                </c:ext>
              </c:extLst>
            </c:dLbl>
            <c:dLbl>
              <c:idx val="1"/>
              <c:layout>
                <c:manualLayout>
                  <c:x val="0"/>
                  <c:y val="-2.2928834566445035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6AD-4C7F-A5F3-654DA1AFAF8D}"/>
                </c:ext>
              </c:extLst>
            </c:dLbl>
            <c:dLbl>
              <c:idx val="2"/>
              <c:layout>
                <c:manualLayout>
                  <c:x val="0"/>
                  <c:y val="-2.8518549490983834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96AD-4C7F-A5F3-654DA1AFAF8D}"/>
                </c:ext>
              </c:extLst>
            </c:dLbl>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errBars>
            <c:errBarType val="both"/>
            <c:errValType val="cust"/>
            <c:noEndCap val="0"/>
            <c:plus>
              <c:numRef>
                <c:f>'Waterfall plot Total'!$D$102:$D$104</c:f>
                <c:numCache>
                  <c:formatCode>General</c:formatCode>
                  <c:ptCount val="3"/>
                  <c:pt idx="0">
                    <c:v>0.51383687792619748</c:v>
                  </c:pt>
                  <c:pt idx="1">
                    <c:v>0.34783307207834696</c:v>
                  </c:pt>
                  <c:pt idx="2">
                    <c:v>0.28583376698973034</c:v>
                  </c:pt>
                </c:numCache>
              </c:numRef>
            </c:plus>
            <c:minus>
              <c:numRef>
                <c:f>'Waterfall plot Total'!$D$102:$D$104</c:f>
                <c:numCache>
                  <c:formatCode>General</c:formatCode>
                  <c:ptCount val="3"/>
                  <c:pt idx="0">
                    <c:v>0.51383687792619748</c:v>
                  </c:pt>
                  <c:pt idx="1">
                    <c:v>0.34783307207834696</c:v>
                  </c:pt>
                  <c:pt idx="2">
                    <c:v>0.28583376698973034</c:v>
                  </c:pt>
                </c:numCache>
              </c:numRef>
            </c:minus>
            <c:spPr>
              <a:noFill/>
              <a:ln w="9525" cap="flat" cmpd="sng" algn="ctr">
                <a:solidFill>
                  <a:schemeClr val="tx1">
                    <a:lumMod val="65000"/>
                    <a:lumOff val="35000"/>
                  </a:schemeClr>
                </a:solidFill>
                <a:round/>
              </a:ln>
              <a:effectLst/>
            </c:spPr>
          </c:errBars>
          <c:cat>
            <c:strRef>
              <c:f>'Waterfall plot Total'!$A$102:$A$104</c:f>
              <c:strCache>
                <c:ptCount val="3"/>
                <c:pt idx="0">
                  <c:v>FH </c:v>
                </c:pt>
                <c:pt idx="1">
                  <c:v>Non-FH</c:v>
                </c:pt>
                <c:pt idx="2">
                  <c:v>Combined cohort</c:v>
                </c:pt>
              </c:strCache>
            </c:strRef>
          </c:cat>
          <c:val>
            <c:numRef>
              <c:f>'Waterfall plot Total'!$B$102:$B$104</c:f>
              <c:numCache>
                <c:formatCode>0.0</c:formatCode>
                <c:ptCount val="3"/>
                <c:pt idx="0">
                  <c:v>5.5</c:v>
                </c:pt>
                <c:pt idx="1">
                  <c:v>5.8</c:v>
                </c:pt>
                <c:pt idx="2">
                  <c:v>5.7</c:v>
                </c:pt>
              </c:numCache>
            </c:numRef>
          </c:val>
          <c:extLst>
            <c:ext xmlns:c16="http://schemas.microsoft.com/office/drawing/2014/chart" uri="{C3380CC4-5D6E-409C-BE32-E72D297353CC}">
              <c16:uniqueId val="{00000003-96AD-4C7F-A5F3-654DA1AFAF8D}"/>
            </c:ext>
          </c:extLst>
        </c:ser>
        <c:ser>
          <c:idx val="1"/>
          <c:order val="1"/>
          <c:tx>
            <c:strRef>
              <c:f>'Waterfall plot Total'!$C$101</c:f>
              <c:strCache>
                <c:ptCount val="1"/>
                <c:pt idx="0">
                  <c:v>Post Inclisiran</c:v>
                </c:pt>
              </c:strCache>
            </c:strRef>
          </c:tx>
          <c:spPr>
            <a:solidFill>
              <a:schemeClr val="accent2"/>
            </a:solidFill>
            <a:ln>
              <a:noFill/>
            </a:ln>
            <a:effectLst/>
          </c:spPr>
          <c:invertIfNegative val="0"/>
          <c:dLbls>
            <c:dLbl>
              <c:idx val="0"/>
              <c:layout>
                <c:manualLayout>
                  <c:x val="0"/>
                  <c:y val="-4.4603189654869743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96AD-4C7F-A5F3-654DA1AFAF8D}"/>
                </c:ext>
              </c:extLst>
            </c:dLbl>
            <c:dLbl>
              <c:idx val="1"/>
              <c:layout>
                <c:manualLayout>
                  <c:x val="-1.2301553588134453E-16"/>
                  <c:y val="-3.6732038539304415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96AD-4C7F-A5F3-654DA1AFAF8D}"/>
                </c:ext>
              </c:extLst>
            </c:dLbl>
            <c:dLbl>
              <c:idx val="2"/>
              <c:layout>
                <c:manualLayout>
                  <c:x val="-1.2301553588134453E-16"/>
                  <c:y val="-3.4108321500782725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96AD-4C7F-A5F3-654DA1AFAF8D}"/>
                </c:ext>
              </c:extLst>
            </c:dLbl>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errBars>
            <c:errBarType val="both"/>
            <c:errValType val="cust"/>
            <c:noEndCap val="0"/>
            <c:plus>
              <c:numRef>
                <c:f>'Waterfall plot Total'!$E$102:$E$104</c:f>
                <c:numCache>
                  <c:formatCode>General</c:formatCode>
                  <c:ptCount val="3"/>
                  <c:pt idx="0">
                    <c:v>0.47558136526724537</c:v>
                  </c:pt>
                  <c:pt idx="1">
                    <c:v>0.3031866577829716</c:v>
                  </c:pt>
                  <c:pt idx="2">
                    <c:v>0.25423064171671383</c:v>
                  </c:pt>
                </c:numCache>
              </c:numRef>
            </c:plus>
            <c:minus>
              <c:numRef>
                <c:f>'Waterfall plot Total'!$E$102:$E$104</c:f>
                <c:numCache>
                  <c:formatCode>General</c:formatCode>
                  <c:ptCount val="3"/>
                  <c:pt idx="0">
                    <c:v>0.47558136526724537</c:v>
                  </c:pt>
                  <c:pt idx="1">
                    <c:v>0.3031866577829716</c:v>
                  </c:pt>
                  <c:pt idx="2">
                    <c:v>0.25423064171671383</c:v>
                  </c:pt>
                </c:numCache>
              </c:numRef>
            </c:minus>
            <c:spPr>
              <a:noFill/>
              <a:ln w="9525" cap="flat" cmpd="sng" algn="ctr">
                <a:solidFill>
                  <a:schemeClr val="tx1">
                    <a:lumMod val="65000"/>
                    <a:lumOff val="35000"/>
                  </a:schemeClr>
                </a:solidFill>
                <a:round/>
              </a:ln>
              <a:effectLst/>
            </c:spPr>
          </c:errBars>
          <c:cat>
            <c:strRef>
              <c:f>'Waterfall plot Total'!$A$102:$A$104</c:f>
              <c:strCache>
                <c:ptCount val="3"/>
                <c:pt idx="0">
                  <c:v>FH </c:v>
                </c:pt>
                <c:pt idx="1">
                  <c:v>Non-FH</c:v>
                </c:pt>
                <c:pt idx="2">
                  <c:v>Combined cohort</c:v>
                </c:pt>
              </c:strCache>
            </c:strRef>
          </c:cat>
          <c:val>
            <c:numRef>
              <c:f>'Waterfall plot Total'!$C$102:$C$104</c:f>
              <c:numCache>
                <c:formatCode>0.0</c:formatCode>
                <c:ptCount val="3"/>
                <c:pt idx="0">
                  <c:v>3.8</c:v>
                </c:pt>
                <c:pt idx="1">
                  <c:v>3.8</c:v>
                </c:pt>
                <c:pt idx="2">
                  <c:v>3.8</c:v>
                </c:pt>
              </c:numCache>
            </c:numRef>
          </c:val>
          <c:extLst>
            <c:ext xmlns:c16="http://schemas.microsoft.com/office/drawing/2014/chart" uri="{C3380CC4-5D6E-409C-BE32-E72D297353CC}">
              <c16:uniqueId val="{00000007-96AD-4C7F-A5F3-654DA1AFAF8D}"/>
            </c:ext>
          </c:extLst>
        </c:ser>
        <c:dLbls>
          <c:dLblPos val="outEnd"/>
          <c:showLegendKey val="0"/>
          <c:showVal val="1"/>
          <c:showCatName val="0"/>
          <c:showSerName val="0"/>
          <c:showPercent val="0"/>
          <c:showBubbleSize val="0"/>
        </c:dLbls>
        <c:gapWidth val="219"/>
        <c:overlap val="-27"/>
        <c:axId val="144881512"/>
        <c:axId val="144879944"/>
      </c:barChart>
      <c:catAx>
        <c:axId val="1448815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144879944"/>
        <c:crosses val="autoZero"/>
        <c:auto val="1"/>
        <c:lblAlgn val="ctr"/>
        <c:lblOffset val="100"/>
        <c:noMultiLvlLbl val="0"/>
      </c:catAx>
      <c:valAx>
        <c:axId val="144879944"/>
        <c:scaling>
          <c:orientation val="minMax"/>
          <c:max val="6.5"/>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r>
                  <a:rPr lang="en-GB" sz="1050"/>
                  <a:t>Total</a:t>
                </a:r>
                <a:r>
                  <a:rPr lang="en-GB" sz="1050" baseline="0"/>
                  <a:t> cholesterol level mmol/L</a:t>
                </a:r>
                <a:endParaRPr lang="en-GB" sz="1050"/>
              </a:p>
            </c:rich>
          </c:tx>
          <c:layout>
            <c:manualLayout>
              <c:xMode val="edge"/>
              <c:yMode val="edge"/>
              <c:x val="6.1824558925649984E-3"/>
              <c:y val="0.12515371716042481"/>
            </c:manualLayout>
          </c:layout>
          <c:overlay val="0"/>
          <c:spPr>
            <a:noFill/>
            <a:ln>
              <a:noFill/>
            </a:ln>
            <a:effectLst/>
          </c:spPr>
          <c:txPr>
            <a:bodyPr rot="-54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14488151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100" b="0" i="0" u="none" strike="noStrike" kern="1200" spc="0" baseline="0">
                <a:solidFill>
                  <a:schemeClr val="tx1">
                    <a:lumMod val="65000"/>
                    <a:lumOff val="35000"/>
                  </a:schemeClr>
                </a:solidFill>
                <a:latin typeface="+mn-lt"/>
                <a:ea typeface="+mn-ea"/>
                <a:cs typeface="+mn-cs"/>
              </a:defRPr>
            </a:pPr>
            <a:r>
              <a:rPr lang="en-GB" sz="1100"/>
              <a:t>Change in baseline LDL-c </a:t>
            </a:r>
          </a:p>
        </c:rich>
      </c:tx>
      <c:overlay val="1"/>
      <c:spPr>
        <a:noFill/>
        <a:ln>
          <a:noFill/>
        </a:ln>
        <a:effectLst/>
      </c:spPr>
      <c:txPr>
        <a:bodyPr rot="0" spcFirstLastPara="1" vertOverflow="ellipsis" vert="horz" wrap="square" anchor="ctr" anchorCtr="1"/>
        <a:lstStyle/>
        <a:p>
          <a:pPr>
            <a:defRPr sz="11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8250351281847343"/>
          <c:y val="0.22849182313749242"/>
          <c:w val="0.78064246393979508"/>
          <c:h val="0.50499072474383566"/>
        </c:manualLayout>
      </c:layout>
      <c:barChart>
        <c:barDir val="col"/>
        <c:grouping val="clustered"/>
        <c:varyColors val="0"/>
        <c:ser>
          <c:idx val="0"/>
          <c:order val="0"/>
          <c:tx>
            <c:strRef>
              <c:f>'Waterfall plot Total'!$B$83</c:f>
              <c:strCache>
                <c:ptCount val="1"/>
                <c:pt idx="0">
                  <c:v>Baseline</c:v>
                </c:pt>
              </c:strCache>
            </c:strRef>
          </c:tx>
          <c:spPr>
            <a:solidFill>
              <a:schemeClr val="accent1"/>
            </a:solidFill>
            <a:ln>
              <a:noFill/>
            </a:ln>
            <a:effectLst/>
          </c:spPr>
          <c:invertIfNegative val="0"/>
          <c:dLbls>
            <c:dLbl>
              <c:idx val="0"/>
              <c:layout>
                <c:manualLayout>
                  <c:x val="0"/>
                  <c:y val="-6.55929259630436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37F-42B1-9917-5C07545C3DB4}"/>
                </c:ext>
              </c:extLst>
            </c:dLbl>
            <c:dLbl>
              <c:idx val="1"/>
              <c:layout>
                <c:manualLayout>
                  <c:x val="0"/>
                  <c:y val="-5.2474340770434884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37F-42B1-9917-5C07545C3DB4}"/>
                </c:ext>
              </c:extLst>
            </c:dLbl>
            <c:dLbl>
              <c:idx val="2"/>
              <c:layout>
                <c:manualLayout>
                  <c:x val="-1.2301553588134453E-16"/>
                  <c:y val="-3.148460446226093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F37F-42B1-9917-5C07545C3DB4}"/>
                </c:ext>
              </c:extLst>
            </c:dLbl>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errBars>
            <c:errBarType val="both"/>
            <c:errValType val="cust"/>
            <c:noEndCap val="0"/>
            <c:plus>
              <c:numRef>
                <c:f>'Waterfall plot Total'!$D$84:$D$86</c:f>
                <c:numCache>
                  <c:formatCode>General</c:formatCode>
                  <c:ptCount val="3"/>
                  <c:pt idx="0">
                    <c:v>0.45352038183892374</c:v>
                  </c:pt>
                  <c:pt idx="1">
                    <c:v>0.33021457705848567</c:v>
                  </c:pt>
                  <c:pt idx="2">
                    <c:v>0.26140783045083349</c:v>
                  </c:pt>
                </c:numCache>
              </c:numRef>
            </c:plus>
            <c:minus>
              <c:numRef>
                <c:f>'Waterfall plot Total'!$D$84:$D$86</c:f>
                <c:numCache>
                  <c:formatCode>General</c:formatCode>
                  <c:ptCount val="3"/>
                  <c:pt idx="0">
                    <c:v>0.45352038183892374</c:v>
                  </c:pt>
                  <c:pt idx="1">
                    <c:v>0.33021457705848567</c:v>
                  </c:pt>
                  <c:pt idx="2">
                    <c:v>0.26140783045083349</c:v>
                  </c:pt>
                </c:numCache>
              </c:numRef>
            </c:minus>
            <c:spPr>
              <a:noFill/>
              <a:ln w="9525" cap="flat" cmpd="sng" algn="ctr">
                <a:solidFill>
                  <a:schemeClr val="tx1">
                    <a:lumMod val="65000"/>
                    <a:lumOff val="35000"/>
                  </a:schemeClr>
                </a:solidFill>
                <a:round/>
              </a:ln>
              <a:effectLst/>
            </c:spPr>
          </c:errBars>
          <c:cat>
            <c:strRef>
              <c:f>'Waterfall plot Total'!$A$84:$A$86</c:f>
              <c:strCache>
                <c:ptCount val="3"/>
                <c:pt idx="0">
                  <c:v>FH </c:v>
                </c:pt>
                <c:pt idx="1">
                  <c:v>Non-FH</c:v>
                </c:pt>
                <c:pt idx="2">
                  <c:v>Combined cohort</c:v>
                </c:pt>
              </c:strCache>
            </c:strRef>
          </c:cat>
          <c:val>
            <c:numRef>
              <c:f>'Waterfall plot Total'!$B$84:$B$86</c:f>
              <c:numCache>
                <c:formatCode>0.0</c:formatCode>
                <c:ptCount val="3"/>
                <c:pt idx="0">
                  <c:v>3.5</c:v>
                </c:pt>
                <c:pt idx="1">
                  <c:v>3.6</c:v>
                </c:pt>
                <c:pt idx="2">
                  <c:v>3.5</c:v>
                </c:pt>
              </c:numCache>
            </c:numRef>
          </c:val>
          <c:extLst>
            <c:ext xmlns:c16="http://schemas.microsoft.com/office/drawing/2014/chart" uri="{C3380CC4-5D6E-409C-BE32-E72D297353CC}">
              <c16:uniqueId val="{00000003-F37F-42B1-9917-5C07545C3DB4}"/>
            </c:ext>
          </c:extLst>
        </c:ser>
        <c:ser>
          <c:idx val="1"/>
          <c:order val="1"/>
          <c:tx>
            <c:strRef>
              <c:f>'Waterfall plot Total'!$C$83</c:f>
              <c:strCache>
                <c:ptCount val="1"/>
                <c:pt idx="0">
                  <c:v>Post Inclisiran</c:v>
                </c:pt>
              </c:strCache>
            </c:strRef>
          </c:tx>
          <c:spPr>
            <a:solidFill>
              <a:schemeClr val="accent2"/>
            </a:solidFill>
            <a:ln>
              <a:noFill/>
            </a:ln>
            <a:effectLst/>
          </c:spPr>
          <c:invertIfNegative val="0"/>
          <c:dLbls>
            <c:dLbl>
              <c:idx val="0"/>
              <c:layout>
                <c:manualLayout>
                  <c:x val="0"/>
                  <c:y val="-4.4603189654869653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F37F-42B1-9917-5C07545C3DB4}"/>
                </c:ext>
              </c:extLst>
            </c:dLbl>
            <c:dLbl>
              <c:idx val="1"/>
              <c:layout>
                <c:manualLayout>
                  <c:x val="0"/>
                  <c:y val="-4.1979472616347907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F37F-42B1-9917-5C07545C3DB4}"/>
                </c:ext>
              </c:extLst>
            </c:dLbl>
            <c:dLbl>
              <c:idx val="2"/>
              <c:layout>
                <c:manualLayout>
                  <c:x val="0"/>
                  <c:y val="-2.8860887423739184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F37F-42B1-9917-5C07545C3DB4}"/>
                </c:ext>
              </c:extLst>
            </c:dLbl>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errBars>
            <c:errBarType val="both"/>
            <c:errValType val="cust"/>
            <c:noEndCap val="0"/>
            <c:plus>
              <c:numRef>
                <c:f>'Waterfall plot Total'!$E$84:$E$86</c:f>
                <c:numCache>
                  <c:formatCode>General</c:formatCode>
                  <c:ptCount val="3"/>
                  <c:pt idx="0">
                    <c:v>0.36411529932592718</c:v>
                  </c:pt>
                  <c:pt idx="1">
                    <c:v>0.28797811290871961</c:v>
                  </c:pt>
                  <c:pt idx="2">
                    <c:v>0.22081545738381012</c:v>
                  </c:pt>
                </c:numCache>
              </c:numRef>
            </c:plus>
            <c:minus>
              <c:numRef>
                <c:f>'Waterfall plot Total'!$E$84:$E$86</c:f>
                <c:numCache>
                  <c:formatCode>General</c:formatCode>
                  <c:ptCount val="3"/>
                  <c:pt idx="0">
                    <c:v>0.36411529932592718</c:v>
                  </c:pt>
                  <c:pt idx="1">
                    <c:v>0.28797811290871961</c:v>
                  </c:pt>
                  <c:pt idx="2">
                    <c:v>0.22081545738381012</c:v>
                  </c:pt>
                </c:numCache>
              </c:numRef>
            </c:minus>
            <c:spPr>
              <a:noFill/>
              <a:ln w="9525" cap="flat" cmpd="sng" algn="ctr">
                <a:solidFill>
                  <a:schemeClr val="tx1">
                    <a:lumMod val="65000"/>
                    <a:lumOff val="35000"/>
                  </a:schemeClr>
                </a:solidFill>
                <a:round/>
              </a:ln>
              <a:effectLst/>
            </c:spPr>
          </c:errBars>
          <c:cat>
            <c:strRef>
              <c:f>'Waterfall plot Total'!$A$84:$A$86</c:f>
              <c:strCache>
                <c:ptCount val="3"/>
                <c:pt idx="0">
                  <c:v>FH </c:v>
                </c:pt>
                <c:pt idx="1">
                  <c:v>Non-FH</c:v>
                </c:pt>
                <c:pt idx="2">
                  <c:v>Combined cohort</c:v>
                </c:pt>
              </c:strCache>
            </c:strRef>
          </c:cat>
          <c:val>
            <c:numRef>
              <c:f>'Waterfall plot Total'!$C$84:$C$86</c:f>
              <c:numCache>
                <c:formatCode>0.0</c:formatCode>
                <c:ptCount val="3"/>
                <c:pt idx="0">
                  <c:v>1.8</c:v>
                </c:pt>
                <c:pt idx="1">
                  <c:v>1.7</c:v>
                </c:pt>
                <c:pt idx="2">
                  <c:v>1.8</c:v>
                </c:pt>
              </c:numCache>
            </c:numRef>
          </c:val>
          <c:extLst>
            <c:ext xmlns:c16="http://schemas.microsoft.com/office/drawing/2014/chart" uri="{C3380CC4-5D6E-409C-BE32-E72D297353CC}">
              <c16:uniqueId val="{00000007-F37F-42B1-9917-5C07545C3DB4}"/>
            </c:ext>
          </c:extLst>
        </c:ser>
        <c:dLbls>
          <c:showLegendKey val="0"/>
          <c:showVal val="0"/>
          <c:showCatName val="0"/>
          <c:showSerName val="0"/>
          <c:showPercent val="0"/>
          <c:showBubbleSize val="0"/>
        </c:dLbls>
        <c:gapWidth val="219"/>
        <c:overlap val="-27"/>
        <c:axId val="253892608"/>
        <c:axId val="253892992"/>
      </c:barChart>
      <c:catAx>
        <c:axId val="2538926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253892992"/>
        <c:crosses val="autoZero"/>
        <c:auto val="1"/>
        <c:lblAlgn val="ctr"/>
        <c:lblOffset val="100"/>
        <c:noMultiLvlLbl val="0"/>
      </c:catAx>
      <c:valAx>
        <c:axId val="253892992"/>
        <c:scaling>
          <c:orientation val="minMax"/>
          <c:max val="5"/>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r>
                  <a:rPr lang="en-GB" sz="1050"/>
                  <a:t>LDL-c level mmol/L</a:t>
                </a:r>
                <a:r>
                  <a:rPr lang="en-GB" sz="1050" baseline="0"/>
                  <a:t> </a:t>
                </a:r>
                <a:endParaRPr lang="en-GB" sz="1050"/>
              </a:p>
            </c:rich>
          </c:tx>
          <c:layout>
            <c:manualLayout>
              <c:xMode val="edge"/>
              <c:yMode val="edge"/>
              <c:x val="4.7229879325111435E-3"/>
              <c:y val="0.2050975166565718"/>
            </c:manualLayout>
          </c:layout>
          <c:overlay val="0"/>
          <c:spPr>
            <a:noFill/>
            <a:ln>
              <a:noFill/>
            </a:ln>
            <a:effectLst/>
          </c:spPr>
          <c:txPr>
            <a:bodyPr rot="-54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2538926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100" b="0" i="0" u="none" strike="noStrike" kern="1200" cap="none" spc="20" baseline="0">
                <a:solidFill>
                  <a:schemeClr val="tx1"/>
                </a:solidFill>
                <a:latin typeface="+mn-lt"/>
                <a:ea typeface="+mn-ea"/>
                <a:cs typeface="+mn-cs"/>
              </a:defRPr>
            </a:pPr>
            <a:r>
              <a:rPr lang="en-GB" sz="1100">
                <a:solidFill>
                  <a:schemeClr val="tx1"/>
                </a:solidFill>
              </a:rPr>
              <a:t>Variability in LDL-c reduction on</a:t>
            </a:r>
            <a:r>
              <a:rPr lang="en-GB" sz="1100" baseline="0">
                <a:solidFill>
                  <a:schemeClr val="tx1"/>
                </a:solidFill>
              </a:rPr>
              <a:t> </a:t>
            </a:r>
            <a:r>
              <a:rPr lang="en-GB" sz="1100">
                <a:solidFill>
                  <a:schemeClr val="tx1"/>
                </a:solidFill>
              </a:rPr>
              <a:t>Inclisiran</a:t>
            </a:r>
            <a:r>
              <a:rPr lang="en-GB" sz="1100" baseline="0">
                <a:solidFill>
                  <a:schemeClr val="tx1"/>
                </a:solidFill>
              </a:rPr>
              <a:t> at 2 months n= 77  </a:t>
            </a:r>
            <a:endParaRPr lang="en-GB" sz="1100">
              <a:solidFill>
                <a:schemeClr val="tx1"/>
              </a:solidFill>
            </a:endParaRPr>
          </a:p>
        </c:rich>
      </c:tx>
      <c:overlay val="0"/>
      <c:spPr>
        <a:noFill/>
        <a:ln>
          <a:noFill/>
        </a:ln>
        <a:effectLst/>
      </c:spPr>
      <c:txPr>
        <a:bodyPr rot="0" spcFirstLastPara="1" vertOverflow="ellipsis" vert="horz" wrap="square" anchor="ctr" anchorCtr="1"/>
        <a:lstStyle/>
        <a:p>
          <a:pPr>
            <a:defRPr sz="1100" b="0" i="0" u="none" strike="noStrike" kern="1200" cap="none" spc="20" baseline="0">
              <a:solidFill>
                <a:schemeClr val="tx1"/>
              </a:solidFill>
              <a:latin typeface="+mn-lt"/>
              <a:ea typeface="+mn-ea"/>
              <a:cs typeface="+mn-cs"/>
            </a:defRPr>
          </a:pPr>
          <a:endParaRPr lang="en-US"/>
        </a:p>
      </c:txPr>
    </c:title>
    <c:autoTitleDeleted val="0"/>
    <c:plotArea>
      <c:layout>
        <c:manualLayout>
          <c:layoutTarget val="inner"/>
          <c:xMode val="edge"/>
          <c:yMode val="edge"/>
          <c:x val="0.10655970110166385"/>
          <c:y val="0.13451165458622308"/>
          <c:w val="0.86289976779510102"/>
          <c:h val="0.75697710799395113"/>
        </c:manualLayout>
      </c:layout>
      <c:barChart>
        <c:barDir val="col"/>
        <c:grouping val="clustered"/>
        <c:varyColors val="0"/>
        <c:ser>
          <c:idx val="0"/>
          <c:order val="0"/>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9525" cap="flat" cmpd="sng" algn="ctr">
              <a:solidFill>
                <a:schemeClr val="accent1">
                  <a:shade val="95000"/>
                </a:schemeClr>
              </a:solidFill>
              <a:round/>
            </a:ln>
            <a:effectLst/>
          </c:spPr>
          <c:invertIfNegative val="0"/>
          <c:val>
            <c:numRef>
              <c:f>'Waterfall plot Total'!$B$2:$B$78</c:f>
              <c:numCache>
                <c:formatCode>General</c:formatCode>
                <c:ptCount val="77"/>
                <c:pt idx="0">
                  <c:v>-95.769230769230774</c:v>
                </c:pt>
                <c:pt idx="1">
                  <c:v>-92.268041237113408</c:v>
                </c:pt>
                <c:pt idx="2">
                  <c:v>-83.687943262411352</c:v>
                </c:pt>
                <c:pt idx="3">
                  <c:v>-83.666666666666657</c:v>
                </c:pt>
                <c:pt idx="4">
                  <c:v>-82.022471910112358</c:v>
                </c:pt>
                <c:pt idx="5">
                  <c:v>-81.929824561403507</c:v>
                </c:pt>
                <c:pt idx="6">
                  <c:v>-79.901960784313729</c:v>
                </c:pt>
                <c:pt idx="7">
                  <c:v>-78.06324110671936</c:v>
                </c:pt>
                <c:pt idx="8">
                  <c:v>-77.61732851985559</c:v>
                </c:pt>
                <c:pt idx="9">
                  <c:v>-75.330396475770925</c:v>
                </c:pt>
                <c:pt idx="10">
                  <c:v>-74.117647058823522</c:v>
                </c:pt>
                <c:pt idx="11">
                  <c:v>-71.065989847715727</c:v>
                </c:pt>
                <c:pt idx="12">
                  <c:v>-67.32673267326733</c:v>
                </c:pt>
                <c:pt idx="13">
                  <c:v>-67.160493827160494</c:v>
                </c:pt>
                <c:pt idx="14">
                  <c:v>-66.901408450704224</c:v>
                </c:pt>
                <c:pt idx="15">
                  <c:v>-66.666666666666671</c:v>
                </c:pt>
                <c:pt idx="16">
                  <c:v>-65.734265734265733</c:v>
                </c:pt>
                <c:pt idx="17">
                  <c:v>-65.287356321839084</c:v>
                </c:pt>
                <c:pt idx="18">
                  <c:v>-65.131578947368425</c:v>
                </c:pt>
                <c:pt idx="19">
                  <c:v>-63.888888888888893</c:v>
                </c:pt>
                <c:pt idx="20">
                  <c:v>-63.424124513618672</c:v>
                </c:pt>
                <c:pt idx="21">
                  <c:v>-63.212435233160626</c:v>
                </c:pt>
                <c:pt idx="22">
                  <c:v>-62.247838616714702</c:v>
                </c:pt>
                <c:pt idx="23">
                  <c:v>-61.666666666666671</c:v>
                </c:pt>
                <c:pt idx="24">
                  <c:v>-58.044164037854884</c:v>
                </c:pt>
                <c:pt idx="25">
                  <c:v>-57.45454545454546</c:v>
                </c:pt>
                <c:pt idx="26">
                  <c:v>-56.657223796033996</c:v>
                </c:pt>
                <c:pt idx="27">
                  <c:v>-56.571428571428569</c:v>
                </c:pt>
                <c:pt idx="28">
                  <c:v>-56.422018348623858</c:v>
                </c:pt>
                <c:pt idx="29">
                  <c:v>-56.140350877192979</c:v>
                </c:pt>
                <c:pt idx="30">
                  <c:v>-56.078431372549012</c:v>
                </c:pt>
                <c:pt idx="31">
                  <c:v>-56.034482758620683</c:v>
                </c:pt>
                <c:pt idx="32">
                  <c:v>-55.919395465994967</c:v>
                </c:pt>
                <c:pt idx="33">
                  <c:v>-52.647975077881611</c:v>
                </c:pt>
                <c:pt idx="34">
                  <c:v>-51.526717557251914</c:v>
                </c:pt>
                <c:pt idx="35">
                  <c:v>-51.111111111111107</c:v>
                </c:pt>
                <c:pt idx="36">
                  <c:v>-50</c:v>
                </c:pt>
                <c:pt idx="37">
                  <c:v>-49.469964664310957</c:v>
                </c:pt>
                <c:pt idx="38">
                  <c:v>-49.029126213592235</c:v>
                </c:pt>
                <c:pt idx="39">
                  <c:v>-48.739495798319318</c:v>
                </c:pt>
                <c:pt idx="40">
                  <c:v>-48.199445983379498</c:v>
                </c:pt>
                <c:pt idx="41">
                  <c:v>-48.072562358276642</c:v>
                </c:pt>
                <c:pt idx="42">
                  <c:v>-47.881899871630303</c:v>
                </c:pt>
                <c:pt idx="43">
                  <c:v>-47.307692307692307</c:v>
                </c:pt>
                <c:pt idx="44">
                  <c:v>-47.12328767123288</c:v>
                </c:pt>
                <c:pt idx="45">
                  <c:v>-45.996860282574573</c:v>
                </c:pt>
                <c:pt idx="46">
                  <c:v>-45.507246376811601</c:v>
                </c:pt>
                <c:pt idx="47">
                  <c:v>-45.105566218809983</c:v>
                </c:pt>
                <c:pt idx="48">
                  <c:v>-44.954128440366972</c:v>
                </c:pt>
                <c:pt idx="49">
                  <c:v>-44.897959183673464</c:v>
                </c:pt>
                <c:pt idx="50">
                  <c:v>-44.38095238095238</c:v>
                </c:pt>
                <c:pt idx="51">
                  <c:v>-44.368600682593865</c:v>
                </c:pt>
                <c:pt idx="52">
                  <c:v>-43.866171003717469</c:v>
                </c:pt>
                <c:pt idx="53">
                  <c:v>-43.18181818181818</c:v>
                </c:pt>
                <c:pt idx="54">
                  <c:v>-41.640378548895896</c:v>
                </c:pt>
                <c:pt idx="55">
                  <c:v>-40.707964601769916</c:v>
                </c:pt>
                <c:pt idx="56">
                  <c:v>-40.492957746478872</c:v>
                </c:pt>
                <c:pt idx="57">
                  <c:v>-39.361702127659576</c:v>
                </c:pt>
                <c:pt idx="58">
                  <c:v>-38.809034907597542</c:v>
                </c:pt>
                <c:pt idx="59">
                  <c:v>-38.394793926247296</c:v>
                </c:pt>
                <c:pt idx="60">
                  <c:v>-37.931034482758612</c:v>
                </c:pt>
                <c:pt idx="61">
                  <c:v>-34.137931034482762</c:v>
                </c:pt>
                <c:pt idx="62">
                  <c:v>-34.042553191489354</c:v>
                </c:pt>
                <c:pt idx="63">
                  <c:v>-33.950617283950621</c:v>
                </c:pt>
                <c:pt idx="64">
                  <c:v>-33.007334963325178</c:v>
                </c:pt>
                <c:pt idx="65">
                  <c:v>-31.034482758620683</c:v>
                </c:pt>
                <c:pt idx="66">
                  <c:v>-29.42857142857142</c:v>
                </c:pt>
                <c:pt idx="67">
                  <c:v>-29.368029739776951</c:v>
                </c:pt>
                <c:pt idx="68">
                  <c:v>-28.95752895752895</c:v>
                </c:pt>
                <c:pt idx="69">
                  <c:v>-25.423728813559322</c:v>
                </c:pt>
                <c:pt idx="70">
                  <c:v>-21.994134897360702</c:v>
                </c:pt>
                <c:pt idx="71">
                  <c:v>-16.975308641975314</c:v>
                </c:pt>
                <c:pt idx="72">
                  <c:v>-13.333333333333325</c:v>
                </c:pt>
                <c:pt idx="73">
                  <c:v>-10.069444444444446</c:v>
                </c:pt>
                <c:pt idx="74">
                  <c:v>-8.1159420289855131</c:v>
                </c:pt>
                <c:pt idx="75">
                  <c:v>-5.9730250481695659</c:v>
                </c:pt>
                <c:pt idx="76">
                  <c:v>33.561643835616437</c:v>
                </c:pt>
              </c:numCache>
            </c:numRef>
          </c:val>
          <c:extLst>
            <c:ext xmlns:c16="http://schemas.microsoft.com/office/drawing/2014/chart" uri="{C3380CC4-5D6E-409C-BE32-E72D297353CC}">
              <c16:uniqueId val="{00000000-39FB-40DE-A2FD-9BF86234D60E}"/>
            </c:ext>
          </c:extLst>
        </c:ser>
        <c:dLbls>
          <c:showLegendKey val="0"/>
          <c:showVal val="0"/>
          <c:showCatName val="0"/>
          <c:showSerName val="0"/>
          <c:showPercent val="0"/>
          <c:showBubbleSize val="0"/>
        </c:dLbls>
        <c:gapWidth val="100"/>
        <c:overlap val="-24"/>
        <c:axId val="144542440"/>
        <c:axId val="145205392"/>
      </c:barChart>
      <c:catAx>
        <c:axId val="144542440"/>
        <c:scaling>
          <c:orientation val="minMax"/>
        </c:scaling>
        <c:delete val="1"/>
        <c:axPos val="b"/>
        <c:numFmt formatCode="General" sourceLinked="1"/>
        <c:majorTickMark val="none"/>
        <c:minorTickMark val="none"/>
        <c:tickLblPos val="nextTo"/>
        <c:crossAx val="145205392"/>
        <c:crosses val="autoZero"/>
        <c:auto val="1"/>
        <c:lblAlgn val="ctr"/>
        <c:lblOffset val="100"/>
        <c:noMultiLvlLbl val="0"/>
      </c:catAx>
      <c:valAx>
        <c:axId val="145205392"/>
        <c:scaling>
          <c:orientation val="minMax"/>
          <c:min val="-1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100" b="0" i="0" u="none" strike="noStrike" kern="1200" cap="all" baseline="0">
                    <a:solidFill>
                      <a:schemeClr val="tx1"/>
                    </a:solidFill>
                    <a:latin typeface="+mn-lt"/>
                    <a:ea typeface="+mn-ea"/>
                    <a:cs typeface="+mn-cs"/>
                  </a:defRPr>
                </a:pPr>
                <a:r>
                  <a:rPr lang="en-GB" sz="1100">
                    <a:solidFill>
                      <a:schemeClr val="tx1"/>
                    </a:solidFill>
                  </a:rPr>
                  <a:t>LDL-c</a:t>
                </a:r>
                <a:r>
                  <a:rPr lang="en-GB" sz="1100" baseline="0">
                    <a:solidFill>
                      <a:schemeClr val="tx1"/>
                    </a:solidFill>
                  </a:rPr>
                  <a:t> change from baseline %</a:t>
                </a:r>
                <a:endParaRPr lang="en-GB" sz="1100">
                  <a:solidFill>
                    <a:schemeClr val="tx1"/>
                  </a:solidFill>
                </a:endParaRPr>
              </a:p>
            </c:rich>
          </c:tx>
          <c:overlay val="0"/>
          <c:spPr>
            <a:noFill/>
            <a:ln>
              <a:noFill/>
            </a:ln>
            <a:effectLst/>
          </c:spPr>
          <c:txPr>
            <a:bodyPr rot="-5400000" spcFirstLastPara="1" vertOverflow="ellipsis" vert="horz" wrap="square" anchor="ctr" anchorCtr="1"/>
            <a:lstStyle/>
            <a:p>
              <a:pPr>
                <a:defRPr sz="1100" b="0" i="0" u="none" strike="noStrike" kern="1200" cap="all"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en-US"/>
          </a:p>
        </c:txPr>
        <c:crossAx val="1445424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6">
  <cs:axisTitle>
    <cs:lnRef idx="0"/>
    <cs:fillRef idx="0"/>
    <cs:effectRef idx="0"/>
    <cs:fontRef idx="minor">
      <a:schemeClr val="tx1">
        <a:lumMod val="50000"/>
        <a:lumOff val="50000"/>
      </a:schemeClr>
    </cs:fontRef>
    <cs:defRPr sz="900"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400"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900" kern="1200"/>
  </cs:valueAxis>
  <cs:wall>
    <cs:lnRef idx="0"/>
    <cs:fillRef idx="0"/>
    <cs:effectRef idx="0"/>
    <cs:fontRef idx="minor">
      <a:schemeClr val="dk1"/>
    </cs:fontRef>
  </cs:wall>
</cs:chartStyle>
</file>

<file path=ppt/comments/modernComment_702A978E_E19016E5.xml><?xml version="1.0" encoding="utf-8"?>
<p188:cmLst xmlns:a="http://schemas.openxmlformats.org/drawingml/2006/main" xmlns:r="http://schemas.openxmlformats.org/officeDocument/2006/relationships" xmlns:p188="http://schemas.microsoft.com/office/powerpoint/2018/8/main">
  <p188:cm id="{D71E27D4-E791-4A7D-91E7-E94C3F03B3A2}" authorId="{C21D6515-7243-156C-1A83-815117D49BE4}" status="resolved" created="2023-07-10T17:31:12.345" complete="100000">
    <pc:sldMkLst xmlns:pc="http://schemas.microsoft.com/office/powerpoint/2013/main/command">
      <pc:docMk/>
      <pc:sldMk cId="3784316645" sldId="1881839502"/>
    </pc:sldMkLst>
    <p188:replyLst>
      <p188:reply id="{3A16F27C-ECDC-480B-A76E-C3D2AA980751}" authorId="{7DDCCFF1-1639-1BB1-6259-078614B9D8C9}" created="2023-07-10T20:39:14.668">
        <p188:txBody>
          <a:bodyPr/>
          <a:lstStyle/>
          <a:p>
            <a:r>
              <a:rPr lang="en-GB"/>
              <a:t>Does Jai have a preference please?</a:t>
            </a:r>
          </a:p>
        </p188:txBody>
      </p188:reply>
      <p188:reply id="{C9D74607-A634-435C-899A-FA729F133646}" authorId="{4138EBAA-677E-EDB8-F185-A2CCC2F52909}" created="2023-07-11T07:03:38.376">
        <p188:txBody>
          <a:bodyPr/>
          <a:lstStyle/>
          <a:p>
            <a:r>
              <a:rPr lang="en-US"/>
              <a:t>Let's wait until Jai emails her slide deck with hopefully an updated cover slide. as I removed the 3rd image as it was FH related thinking ICH had added the images</a:t>
            </a:r>
          </a:p>
        </p188:txBody>
      </p188:reply>
    </p188:replyLst>
    <p188:txBody>
      <a:bodyPr/>
      <a:lstStyle/>
      <a:p>
        <a:r>
          <a:rPr lang="en-GB"/>
          <a:t>To insert 3rd image</a:t>
        </a:r>
      </a:p>
    </p188:txBody>
  </p188:cm>
</p188:cmLst>
</file>

<file path=ppt/comments/modernComment_702A97AC_33F33741.xml><?xml version="1.0" encoding="utf-8"?>
<p188:cmLst xmlns:a="http://schemas.openxmlformats.org/drawingml/2006/main" xmlns:r="http://schemas.openxmlformats.org/officeDocument/2006/relationships" xmlns:p188="http://schemas.microsoft.com/office/powerpoint/2018/8/main">
  <p188:cm id="{B2F796BC-68CE-4173-BA62-F6E08257EDA0}" authorId="{C21D6515-7243-156C-1A83-815117D49BE4}" created="2023-07-10T17:24:03.176">
    <pc:sldMkLst xmlns:pc="http://schemas.microsoft.com/office/powerpoint/2013/main/command">
      <pc:docMk/>
      <pc:sldMk cId="2160178815" sldId="1881839528"/>
    </pc:sldMkLst>
    <p188:txBody>
      <a:bodyPr/>
      <a:lstStyle/>
      <a:p>
        <a:r>
          <a:rPr lang="en-GB"/>
          <a:t>Neville decision on including inclisiran progress with ICHP request for practices to share case studies of inclisiran experience (ask of attendees at end of webinar)</a:t>
        </a:r>
      </a:p>
    </p188:txBody>
  </p188:cm>
</p188:cmLst>
</file>

<file path=ppt/comments/modernComment_702A97B0_46DBD53E.xml><?xml version="1.0" encoding="utf-8"?>
<p188:cmLst xmlns:a="http://schemas.openxmlformats.org/drawingml/2006/main" xmlns:r="http://schemas.openxmlformats.org/officeDocument/2006/relationships" xmlns:p188="http://schemas.microsoft.com/office/powerpoint/2018/8/main">
  <p188:cm id="{BB8CE547-B5E6-48DF-9873-2D770ECF50A9}" authorId="{C21D6515-7243-156C-1A83-815117D49BE4}" created="2023-07-10T17:20:58.193">
    <pc:sldMkLst xmlns:pc="http://schemas.microsoft.com/office/powerpoint/2013/main/command">
      <pc:docMk/>
      <pc:sldMk cId="216101986" sldId="1881839523"/>
    </pc:sldMkLst>
    <p188:txBody>
      <a:bodyPr/>
      <a:lstStyle/>
      <a:p>
        <a:r>
          <a:rPr lang="en-GB"/>
          <a:t>Neville decision on CVD PREVENT data slides which will be updated if CVD PREVENT March 23 data is available before webinar</a:t>
        </a:r>
      </a:p>
    </p188:txBody>
  </p188:cm>
</p188:cmLst>
</file>

<file path=ppt/comments/modernComment_702A97B3_C27F5CF3.xml><?xml version="1.0" encoding="utf-8"?>
<p188:cmLst xmlns:a="http://schemas.openxmlformats.org/drawingml/2006/main" xmlns:r="http://schemas.openxmlformats.org/officeDocument/2006/relationships" xmlns:p188="http://schemas.microsoft.com/office/powerpoint/2018/8/main">
  <p188:cm id="{0F2EDFD5-F230-423B-BDC6-99F902BD9EFA}" authorId="{C21D6515-7243-156C-1A83-815117D49BE4}" created="2023-07-10T17:57:30.145">
    <pc:sldMkLst xmlns:pc="http://schemas.microsoft.com/office/powerpoint/2013/main/command">
      <pc:docMk/>
      <pc:sldMk cId="3682322387" sldId="1881839512"/>
    </pc:sldMkLst>
    <p188:txBody>
      <a:bodyPr/>
      <a:lstStyle/>
      <a:p>
        <a:r>
          <a:rPr lang="en-GB"/>
          <a:t>Neville to agree QRisk &gt; or equal to 10%  in line with 23-23 DES rather than NWL CVD Plan stating &gt; 20%</a:t>
        </a:r>
      </a:p>
    </p188:txBody>
  </p188:cm>
</p188:cmLst>
</file>

<file path=ppt/comments/modernComment_702A97C3_D4BAFB0D.xml><?xml version="1.0" encoding="utf-8"?>
<p188:cmLst xmlns:a="http://schemas.openxmlformats.org/drawingml/2006/main" xmlns:r="http://schemas.openxmlformats.org/officeDocument/2006/relationships" xmlns:p188="http://schemas.microsoft.com/office/powerpoint/2018/8/main">
  <p188:cm id="{39B5F310-620B-44A3-9373-09B2BF34CF2A}" authorId="{C21D6515-7243-156C-1A83-815117D49BE4}" created="2023-07-10T17:58:35.268">
    <pc:sldMkLst xmlns:pc="http://schemas.microsoft.com/office/powerpoint/2013/main/command">
      <pc:docMk/>
      <pc:sldMk cId="2657779320" sldId="1881839529"/>
    </pc:sldMkLst>
    <p188:txBody>
      <a:bodyPr/>
      <a:lstStyle/>
      <a:p>
        <a:r>
          <a:rPr lang="en-GB"/>
          <a:t>Neville decision on data slides he wishes to include</a:t>
        </a:r>
      </a:p>
    </p188:txBody>
  </p188:cm>
</p188:cmLst>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234C3A5-01AE-4B22-B340-E929D5650C54}" type="doc">
      <dgm:prSet loTypeId="urn:microsoft.com/office/officeart/2005/8/layout/default" loCatId="list" qsTypeId="urn:microsoft.com/office/officeart/2005/8/quickstyle/simple4" qsCatId="simple" csTypeId="urn:microsoft.com/office/officeart/2005/8/colors/colorful2" csCatId="colorful"/>
      <dgm:spPr/>
      <dgm:t>
        <a:bodyPr/>
        <a:lstStyle/>
        <a:p>
          <a:endParaRPr lang="en-US"/>
        </a:p>
      </dgm:t>
    </dgm:pt>
    <dgm:pt modelId="{90C542A3-5A86-41B7-95BD-63C1D6B7DDB1}">
      <dgm:prSet/>
      <dgm:spPr/>
      <dgm:t>
        <a:bodyPr/>
        <a:lstStyle/>
        <a:p>
          <a:r>
            <a:rPr lang="en-GB" b="1"/>
            <a:t>Patients benefiting from Inclisiran </a:t>
          </a:r>
          <a:endParaRPr lang="en-US"/>
        </a:p>
      </dgm:t>
    </dgm:pt>
    <dgm:pt modelId="{D6AD21BC-41F7-4CD3-BA0C-C39B746156A0}" type="parTrans" cxnId="{102286E5-550B-44ED-BBB9-20B405938997}">
      <dgm:prSet/>
      <dgm:spPr/>
      <dgm:t>
        <a:bodyPr/>
        <a:lstStyle/>
        <a:p>
          <a:endParaRPr lang="en-US"/>
        </a:p>
      </dgm:t>
    </dgm:pt>
    <dgm:pt modelId="{0D6BE383-AEED-4DA8-BB8F-AB58357B892D}" type="sibTrans" cxnId="{102286E5-550B-44ED-BBB9-20B405938997}">
      <dgm:prSet/>
      <dgm:spPr/>
      <dgm:t>
        <a:bodyPr/>
        <a:lstStyle/>
        <a:p>
          <a:endParaRPr lang="en-US"/>
        </a:p>
      </dgm:t>
    </dgm:pt>
    <dgm:pt modelId="{87F9F20D-2A2B-47FA-95C6-86D4E0BAB600}">
      <dgm:prSet/>
      <dgm:spPr/>
      <dgm:t>
        <a:bodyPr/>
        <a:lstStyle/>
        <a:p>
          <a:r>
            <a:rPr lang="en-GB" b="1"/>
            <a:t>Primary Care - </a:t>
          </a:r>
          <a:r>
            <a:rPr lang="en-GB"/>
            <a:t>654 doses ordered in primary care </a:t>
          </a:r>
          <a:endParaRPr lang="en-US"/>
        </a:p>
      </dgm:t>
    </dgm:pt>
    <dgm:pt modelId="{719C2551-0F76-44A9-91A9-3CCEC2BE21C6}" type="parTrans" cxnId="{67CD767F-86AD-4728-B7F7-A22EBD86D2FC}">
      <dgm:prSet/>
      <dgm:spPr/>
      <dgm:t>
        <a:bodyPr/>
        <a:lstStyle/>
        <a:p>
          <a:endParaRPr lang="en-US"/>
        </a:p>
      </dgm:t>
    </dgm:pt>
    <dgm:pt modelId="{385EBC9B-1370-44D5-BD5D-62F7BF0CC33E}" type="sibTrans" cxnId="{67CD767F-86AD-4728-B7F7-A22EBD86D2FC}">
      <dgm:prSet/>
      <dgm:spPr/>
      <dgm:t>
        <a:bodyPr/>
        <a:lstStyle/>
        <a:p>
          <a:endParaRPr lang="en-US"/>
        </a:p>
      </dgm:t>
    </dgm:pt>
    <dgm:pt modelId="{77C29CB0-F5D4-4018-9406-8B095918B659}">
      <dgm:prSet/>
      <dgm:spPr/>
      <dgm:t>
        <a:bodyPr/>
        <a:lstStyle/>
        <a:p>
          <a:r>
            <a:rPr lang="en-GB" b="1"/>
            <a:t>Secondary Care </a:t>
          </a:r>
          <a:r>
            <a:rPr lang="en-GB"/>
            <a:t>- 677 doses ordered in secondary care </a:t>
          </a:r>
          <a:endParaRPr lang="en-US"/>
        </a:p>
      </dgm:t>
    </dgm:pt>
    <dgm:pt modelId="{68D08BA7-2D38-455D-A723-8115A5932F1F}" type="parTrans" cxnId="{2620DCF2-D632-4461-B984-035A3ACFF6A5}">
      <dgm:prSet/>
      <dgm:spPr/>
      <dgm:t>
        <a:bodyPr/>
        <a:lstStyle/>
        <a:p>
          <a:endParaRPr lang="en-US"/>
        </a:p>
      </dgm:t>
    </dgm:pt>
    <dgm:pt modelId="{BC9E8A4A-3DBF-482B-A04F-796430347349}" type="sibTrans" cxnId="{2620DCF2-D632-4461-B984-035A3ACFF6A5}">
      <dgm:prSet/>
      <dgm:spPr/>
      <dgm:t>
        <a:bodyPr/>
        <a:lstStyle/>
        <a:p>
          <a:endParaRPr lang="en-US"/>
        </a:p>
      </dgm:t>
    </dgm:pt>
    <dgm:pt modelId="{7EC002C9-B8F6-4B18-BA0B-49150AE85EA2}">
      <dgm:prSet/>
      <dgm:spPr/>
      <dgm:t>
        <a:bodyPr/>
        <a:lstStyle/>
        <a:p>
          <a:r>
            <a:rPr lang="en-GB"/>
            <a:t>Total of </a:t>
          </a:r>
          <a:r>
            <a:rPr lang="en-GB" b="1"/>
            <a:t>1331</a:t>
          </a:r>
          <a:r>
            <a:rPr lang="en-GB"/>
            <a:t> doses as of 12</a:t>
          </a:r>
          <a:r>
            <a:rPr lang="en-GB" baseline="30000"/>
            <a:t>th</a:t>
          </a:r>
          <a:r>
            <a:rPr lang="en-GB"/>
            <a:t> June 2023</a:t>
          </a:r>
          <a:endParaRPr lang="en-US"/>
        </a:p>
      </dgm:t>
    </dgm:pt>
    <dgm:pt modelId="{C8635910-6C72-4BB8-B56F-F4B9DC2152F8}" type="parTrans" cxnId="{382F5DAC-B24B-4430-9B69-5FEA508E478C}">
      <dgm:prSet/>
      <dgm:spPr/>
      <dgm:t>
        <a:bodyPr/>
        <a:lstStyle/>
        <a:p>
          <a:endParaRPr lang="en-US"/>
        </a:p>
      </dgm:t>
    </dgm:pt>
    <dgm:pt modelId="{3F0886A5-609B-48D4-9BFE-A48B78D238AE}" type="sibTrans" cxnId="{382F5DAC-B24B-4430-9B69-5FEA508E478C}">
      <dgm:prSet/>
      <dgm:spPr/>
      <dgm:t>
        <a:bodyPr/>
        <a:lstStyle/>
        <a:p>
          <a:endParaRPr lang="en-US"/>
        </a:p>
      </dgm:t>
    </dgm:pt>
    <dgm:pt modelId="{EB76EBAE-C21B-4FBB-AF0D-E2886E55108B}">
      <dgm:prSet/>
      <dgm:spPr/>
      <dgm:t>
        <a:bodyPr/>
        <a:lstStyle/>
        <a:p>
          <a:r>
            <a:rPr lang="en-GB"/>
            <a:t>Driven through;</a:t>
          </a:r>
          <a:endParaRPr lang="en-US"/>
        </a:p>
      </dgm:t>
    </dgm:pt>
    <dgm:pt modelId="{A833139C-BE4E-4309-8C8C-8A70FCFB09C0}" type="parTrans" cxnId="{62D3892A-E12A-402E-A076-3944B79B0708}">
      <dgm:prSet/>
      <dgm:spPr/>
      <dgm:t>
        <a:bodyPr/>
        <a:lstStyle/>
        <a:p>
          <a:endParaRPr lang="en-US"/>
        </a:p>
      </dgm:t>
    </dgm:pt>
    <dgm:pt modelId="{786911B1-E429-44AA-8702-93E15F3EFA3C}" type="sibTrans" cxnId="{62D3892A-E12A-402E-A076-3944B79B0708}">
      <dgm:prSet/>
      <dgm:spPr/>
      <dgm:t>
        <a:bodyPr/>
        <a:lstStyle/>
        <a:p>
          <a:endParaRPr lang="en-US"/>
        </a:p>
      </dgm:t>
    </dgm:pt>
    <dgm:pt modelId="{26272CB4-F09C-43DA-B582-5D85FACD5D69}">
      <dgm:prSet/>
      <dgm:spPr/>
      <dgm:t>
        <a:bodyPr/>
        <a:lstStyle/>
        <a:p>
          <a:r>
            <a:rPr lang="en-GB"/>
            <a:t>Lipid Management Implementation Support Pack</a:t>
          </a:r>
          <a:endParaRPr lang="en-US"/>
        </a:p>
      </dgm:t>
    </dgm:pt>
    <dgm:pt modelId="{C428D0FC-B570-46EB-B528-45A92AC27D24}" type="parTrans" cxnId="{254ABD35-55DD-428D-819C-4268DF8D842F}">
      <dgm:prSet/>
      <dgm:spPr/>
      <dgm:t>
        <a:bodyPr/>
        <a:lstStyle/>
        <a:p>
          <a:endParaRPr lang="en-US"/>
        </a:p>
      </dgm:t>
    </dgm:pt>
    <dgm:pt modelId="{5BAE7420-88E9-4357-AA9D-4772CAAE57FE}" type="sibTrans" cxnId="{254ABD35-55DD-428D-819C-4268DF8D842F}">
      <dgm:prSet/>
      <dgm:spPr/>
      <dgm:t>
        <a:bodyPr/>
        <a:lstStyle/>
        <a:p>
          <a:endParaRPr lang="en-US"/>
        </a:p>
      </dgm:t>
    </dgm:pt>
    <dgm:pt modelId="{1A11C023-C8C4-4C8D-8BFB-F5A1747D04DF}">
      <dgm:prSet/>
      <dgm:spPr/>
      <dgm:t>
        <a:bodyPr/>
        <a:lstStyle/>
        <a:p>
          <a:r>
            <a:rPr lang="en-GB"/>
            <a:t>Comms &amp; webinars</a:t>
          </a:r>
          <a:endParaRPr lang="en-US"/>
        </a:p>
      </dgm:t>
    </dgm:pt>
    <dgm:pt modelId="{1BB76166-CC97-476D-AF3C-3A4E3C29727F}" type="parTrans" cxnId="{9354DE18-14B5-40CA-BB72-C853B9AC2854}">
      <dgm:prSet/>
      <dgm:spPr/>
      <dgm:t>
        <a:bodyPr/>
        <a:lstStyle/>
        <a:p>
          <a:endParaRPr lang="en-US"/>
        </a:p>
      </dgm:t>
    </dgm:pt>
    <dgm:pt modelId="{A4498EEC-D4E4-4581-9439-4889EA001627}" type="sibTrans" cxnId="{9354DE18-14B5-40CA-BB72-C853B9AC2854}">
      <dgm:prSet/>
      <dgm:spPr/>
      <dgm:t>
        <a:bodyPr/>
        <a:lstStyle/>
        <a:p>
          <a:endParaRPr lang="en-US"/>
        </a:p>
      </dgm:t>
    </dgm:pt>
    <dgm:pt modelId="{F02CDA68-2420-41D2-822C-022EB5FD1C28}">
      <dgm:prSet/>
      <dgm:spPr/>
      <dgm:t>
        <a:bodyPr/>
        <a:lstStyle/>
        <a:p>
          <a:r>
            <a:rPr lang="en-GB"/>
            <a:t>Inclisiran FAQ</a:t>
          </a:r>
          <a:endParaRPr lang="en-US"/>
        </a:p>
      </dgm:t>
    </dgm:pt>
    <dgm:pt modelId="{72B8321F-3580-4A4D-B97B-A267B6D05325}" type="parTrans" cxnId="{88EB9506-3C09-45F7-98F2-F8DD821ADE36}">
      <dgm:prSet/>
      <dgm:spPr/>
      <dgm:t>
        <a:bodyPr/>
        <a:lstStyle/>
        <a:p>
          <a:endParaRPr lang="en-US"/>
        </a:p>
      </dgm:t>
    </dgm:pt>
    <dgm:pt modelId="{DF040430-422A-4411-8523-3815BEF22A74}" type="sibTrans" cxnId="{88EB9506-3C09-45F7-98F2-F8DD821ADE36}">
      <dgm:prSet/>
      <dgm:spPr/>
      <dgm:t>
        <a:bodyPr/>
        <a:lstStyle/>
        <a:p>
          <a:endParaRPr lang="en-US"/>
        </a:p>
      </dgm:t>
    </dgm:pt>
    <dgm:pt modelId="{1D8BEE45-5E5D-4C22-B2F1-B4950EE02041}">
      <dgm:prSet/>
      <dgm:spPr/>
      <dgm:t>
        <a:bodyPr/>
        <a:lstStyle/>
        <a:p>
          <a:r>
            <a:rPr lang="en-GB"/>
            <a:t>Support to PCNs from ICHP and Trust Lipid Clinics (MDT)</a:t>
          </a:r>
          <a:endParaRPr lang="en-US"/>
        </a:p>
      </dgm:t>
    </dgm:pt>
    <dgm:pt modelId="{0D5D23C9-7357-421F-A301-8399FC7BEE82}" type="parTrans" cxnId="{2C3A9585-7878-45E0-BED0-3ED184105B72}">
      <dgm:prSet/>
      <dgm:spPr/>
      <dgm:t>
        <a:bodyPr/>
        <a:lstStyle/>
        <a:p>
          <a:endParaRPr lang="en-US"/>
        </a:p>
      </dgm:t>
    </dgm:pt>
    <dgm:pt modelId="{5408348D-67CF-489E-BBAB-74B1EBB4199E}" type="sibTrans" cxnId="{2C3A9585-7878-45E0-BED0-3ED184105B72}">
      <dgm:prSet/>
      <dgm:spPr/>
      <dgm:t>
        <a:bodyPr/>
        <a:lstStyle/>
        <a:p>
          <a:endParaRPr lang="en-US"/>
        </a:p>
      </dgm:t>
    </dgm:pt>
    <dgm:pt modelId="{6403470A-4C01-4BE4-89E9-FA6900DC49FC}" type="pres">
      <dgm:prSet presAssocID="{5234C3A5-01AE-4B22-B340-E929D5650C54}" presName="diagram" presStyleCnt="0">
        <dgm:presLayoutVars>
          <dgm:dir/>
          <dgm:resizeHandles val="exact"/>
        </dgm:presLayoutVars>
      </dgm:prSet>
      <dgm:spPr/>
    </dgm:pt>
    <dgm:pt modelId="{6B590446-F1A1-41A0-BCAD-844B8DC09D23}" type="pres">
      <dgm:prSet presAssocID="{90C542A3-5A86-41B7-95BD-63C1D6B7DDB1}" presName="node" presStyleLbl="node1" presStyleIdx="0" presStyleCnt="9">
        <dgm:presLayoutVars>
          <dgm:bulletEnabled val="1"/>
        </dgm:presLayoutVars>
      </dgm:prSet>
      <dgm:spPr/>
    </dgm:pt>
    <dgm:pt modelId="{6A504696-857F-4A7B-9DF0-DB58C1CF94BC}" type="pres">
      <dgm:prSet presAssocID="{0D6BE383-AEED-4DA8-BB8F-AB58357B892D}" presName="sibTrans" presStyleCnt="0"/>
      <dgm:spPr/>
    </dgm:pt>
    <dgm:pt modelId="{3DA5F1DF-0BFF-4ED9-9A6F-4BE872F22881}" type="pres">
      <dgm:prSet presAssocID="{87F9F20D-2A2B-47FA-95C6-86D4E0BAB600}" presName="node" presStyleLbl="node1" presStyleIdx="1" presStyleCnt="9">
        <dgm:presLayoutVars>
          <dgm:bulletEnabled val="1"/>
        </dgm:presLayoutVars>
      </dgm:prSet>
      <dgm:spPr/>
    </dgm:pt>
    <dgm:pt modelId="{84B30E25-C773-41D1-9E81-92D78D0BA5E1}" type="pres">
      <dgm:prSet presAssocID="{385EBC9B-1370-44D5-BD5D-62F7BF0CC33E}" presName="sibTrans" presStyleCnt="0"/>
      <dgm:spPr/>
    </dgm:pt>
    <dgm:pt modelId="{970DB856-0EE4-40A0-AA65-BBAEE7B87F80}" type="pres">
      <dgm:prSet presAssocID="{77C29CB0-F5D4-4018-9406-8B095918B659}" presName="node" presStyleLbl="node1" presStyleIdx="2" presStyleCnt="9">
        <dgm:presLayoutVars>
          <dgm:bulletEnabled val="1"/>
        </dgm:presLayoutVars>
      </dgm:prSet>
      <dgm:spPr/>
    </dgm:pt>
    <dgm:pt modelId="{46BE8F91-4721-43E4-B134-768684ACC65C}" type="pres">
      <dgm:prSet presAssocID="{BC9E8A4A-3DBF-482B-A04F-796430347349}" presName="sibTrans" presStyleCnt="0"/>
      <dgm:spPr/>
    </dgm:pt>
    <dgm:pt modelId="{57D6B470-80E4-4962-ADA6-9672E50CEF11}" type="pres">
      <dgm:prSet presAssocID="{7EC002C9-B8F6-4B18-BA0B-49150AE85EA2}" presName="node" presStyleLbl="node1" presStyleIdx="3" presStyleCnt="9">
        <dgm:presLayoutVars>
          <dgm:bulletEnabled val="1"/>
        </dgm:presLayoutVars>
      </dgm:prSet>
      <dgm:spPr/>
    </dgm:pt>
    <dgm:pt modelId="{38BF1E29-DE3C-43C1-8F4A-EC90DEBC0EEE}" type="pres">
      <dgm:prSet presAssocID="{3F0886A5-609B-48D4-9BFE-A48B78D238AE}" presName="sibTrans" presStyleCnt="0"/>
      <dgm:spPr/>
    </dgm:pt>
    <dgm:pt modelId="{9DCF9047-C3D4-4247-93C3-AD565A141074}" type="pres">
      <dgm:prSet presAssocID="{EB76EBAE-C21B-4FBB-AF0D-E2886E55108B}" presName="node" presStyleLbl="node1" presStyleIdx="4" presStyleCnt="9">
        <dgm:presLayoutVars>
          <dgm:bulletEnabled val="1"/>
        </dgm:presLayoutVars>
      </dgm:prSet>
      <dgm:spPr/>
    </dgm:pt>
    <dgm:pt modelId="{7BCBF17F-BD10-47CA-9AE8-298D4449328F}" type="pres">
      <dgm:prSet presAssocID="{786911B1-E429-44AA-8702-93E15F3EFA3C}" presName="sibTrans" presStyleCnt="0"/>
      <dgm:spPr/>
    </dgm:pt>
    <dgm:pt modelId="{95EB5263-6B57-4238-8ED2-4CC23B868E06}" type="pres">
      <dgm:prSet presAssocID="{26272CB4-F09C-43DA-B582-5D85FACD5D69}" presName="node" presStyleLbl="node1" presStyleIdx="5" presStyleCnt="9">
        <dgm:presLayoutVars>
          <dgm:bulletEnabled val="1"/>
        </dgm:presLayoutVars>
      </dgm:prSet>
      <dgm:spPr/>
    </dgm:pt>
    <dgm:pt modelId="{01C0474F-D46B-4BAF-95D5-29D973F629FE}" type="pres">
      <dgm:prSet presAssocID="{5BAE7420-88E9-4357-AA9D-4772CAAE57FE}" presName="sibTrans" presStyleCnt="0"/>
      <dgm:spPr/>
    </dgm:pt>
    <dgm:pt modelId="{A9940DC8-1B32-4BB6-9291-4CA43F9E4F46}" type="pres">
      <dgm:prSet presAssocID="{1A11C023-C8C4-4C8D-8BFB-F5A1747D04DF}" presName="node" presStyleLbl="node1" presStyleIdx="6" presStyleCnt="9">
        <dgm:presLayoutVars>
          <dgm:bulletEnabled val="1"/>
        </dgm:presLayoutVars>
      </dgm:prSet>
      <dgm:spPr/>
    </dgm:pt>
    <dgm:pt modelId="{C92E6AB8-51B8-4451-AEDC-210B2F9513DB}" type="pres">
      <dgm:prSet presAssocID="{A4498EEC-D4E4-4581-9439-4889EA001627}" presName="sibTrans" presStyleCnt="0"/>
      <dgm:spPr/>
    </dgm:pt>
    <dgm:pt modelId="{86C2A31E-70C0-46B2-B120-00559CC1422D}" type="pres">
      <dgm:prSet presAssocID="{F02CDA68-2420-41D2-822C-022EB5FD1C28}" presName="node" presStyleLbl="node1" presStyleIdx="7" presStyleCnt="9">
        <dgm:presLayoutVars>
          <dgm:bulletEnabled val="1"/>
        </dgm:presLayoutVars>
      </dgm:prSet>
      <dgm:spPr/>
    </dgm:pt>
    <dgm:pt modelId="{64DA9928-0DF0-4F8F-8248-7AB172A6C35F}" type="pres">
      <dgm:prSet presAssocID="{DF040430-422A-4411-8523-3815BEF22A74}" presName="sibTrans" presStyleCnt="0"/>
      <dgm:spPr/>
    </dgm:pt>
    <dgm:pt modelId="{251E7E99-599C-4960-8564-B172FA031B84}" type="pres">
      <dgm:prSet presAssocID="{1D8BEE45-5E5D-4C22-B2F1-B4950EE02041}" presName="node" presStyleLbl="node1" presStyleIdx="8" presStyleCnt="9">
        <dgm:presLayoutVars>
          <dgm:bulletEnabled val="1"/>
        </dgm:presLayoutVars>
      </dgm:prSet>
      <dgm:spPr/>
    </dgm:pt>
  </dgm:ptLst>
  <dgm:cxnLst>
    <dgm:cxn modelId="{FD3AD601-7D1D-4436-95E7-098071528CD9}" type="presOf" srcId="{1D8BEE45-5E5D-4C22-B2F1-B4950EE02041}" destId="{251E7E99-599C-4960-8564-B172FA031B84}" srcOrd="0" destOrd="0" presId="urn:microsoft.com/office/officeart/2005/8/layout/default"/>
    <dgm:cxn modelId="{88EB9506-3C09-45F7-98F2-F8DD821ADE36}" srcId="{5234C3A5-01AE-4B22-B340-E929D5650C54}" destId="{F02CDA68-2420-41D2-822C-022EB5FD1C28}" srcOrd="7" destOrd="0" parTransId="{72B8321F-3580-4A4D-B97B-A267B6D05325}" sibTransId="{DF040430-422A-4411-8523-3815BEF22A74}"/>
    <dgm:cxn modelId="{9354DE18-14B5-40CA-BB72-C853B9AC2854}" srcId="{5234C3A5-01AE-4B22-B340-E929D5650C54}" destId="{1A11C023-C8C4-4C8D-8BFB-F5A1747D04DF}" srcOrd="6" destOrd="0" parTransId="{1BB76166-CC97-476D-AF3C-3A4E3C29727F}" sibTransId="{A4498EEC-D4E4-4581-9439-4889EA001627}"/>
    <dgm:cxn modelId="{62D3892A-E12A-402E-A076-3944B79B0708}" srcId="{5234C3A5-01AE-4B22-B340-E929D5650C54}" destId="{EB76EBAE-C21B-4FBB-AF0D-E2886E55108B}" srcOrd="4" destOrd="0" parTransId="{A833139C-BE4E-4309-8C8C-8A70FCFB09C0}" sibTransId="{786911B1-E429-44AA-8702-93E15F3EFA3C}"/>
    <dgm:cxn modelId="{7A97292E-DCD9-47F0-A7FA-0FD0202D8CD3}" type="presOf" srcId="{90C542A3-5A86-41B7-95BD-63C1D6B7DDB1}" destId="{6B590446-F1A1-41A0-BCAD-844B8DC09D23}" srcOrd="0" destOrd="0" presId="urn:microsoft.com/office/officeart/2005/8/layout/default"/>
    <dgm:cxn modelId="{F8F1CC2E-2D11-481B-B76D-3710A8206101}" type="presOf" srcId="{77C29CB0-F5D4-4018-9406-8B095918B659}" destId="{970DB856-0EE4-40A0-AA65-BBAEE7B87F80}" srcOrd="0" destOrd="0" presId="urn:microsoft.com/office/officeart/2005/8/layout/default"/>
    <dgm:cxn modelId="{254ABD35-55DD-428D-819C-4268DF8D842F}" srcId="{5234C3A5-01AE-4B22-B340-E929D5650C54}" destId="{26272CB4-F09C-43DA-B582-5D85FACD5D69}" srcOrd="5" destOrd="0" parTransId="{C428D0FC-B570-46EB-B528-45A92AC27D24}" sibTransId="{5BAE7420-88E9-4357-AA9D-4772CAAE57FE}"/>
    <dgm:cxn modelId="{C3E41F70-8287-424D-8127-40959D4DBA0E}" type="presOf" srcId="{F02CDA68-2420-41D2-822C-022EB5FD1C28}" destId="{86C2A31E-70C0-46B2-B120-00559CC1422D}" srcOrd="0" destOrd="0" presId="urn:microsoft.com/office/officeart/2005/8/layout/default"/>
    <dgm:cxn modelId="{4E96C170-C9B8-45B3-B7F9-1E3F31FD6812}" type="presOf" srcId="{26272CB4-F09C-43DA-B582-5D85FACD5D69}" destId="{95EB5263-6B57-4238-8ED2-4CC23B868E06}" srcOrd="0" destOrd="0" presId="urn:microsoft.com/office/officeart/2005/8/layout/default"/>
    <dgm:cxn modelId="{64D62C5A-DFEB-43BC-A221-D844548F59E0}" type="presOf" srcId="{1A11C023-C8C4-4C8D-8BFB-F5A1747D04DF}" destId="{A9940DC8-1B32-4BB6-9291-4CA43F9E4F46}" srcOrd="0" destOrd="0" presId="urn:microsoft.com/office/officeart/2005/8/layout/default"/>
    <dgm:cxn modelId="{67CD767F-86AD-4728-B7F7-A22EBD86D2FC}" srcId="{5234C3A5-01AE-4B22-B340-E929D5650C54}" destId="{87F9F20D-2A2B-47FA-95C6-86D4E0BAB600}" srcOrd="1" destOrd="0" parTransId="{719C2551-0F76-44A9-91A9-3CCEC2BE21C6}" sibTransId="{385EBC9B-1370-44D5-BD5D-62F7BF0CC33E}"/>
    <dgm:cxn modelId="{2C3A9585-7878-45E0-BED0-3ED184105B72}" srcId="{5234C3A5-01AE-4B22-B340-E929D5650C54}" destId="{1D8BEE45-5E5D-4C22-B2F1-B4950EE02041}" srcOrd="8" destOrd="0" parTransId="{0D5D23C9-7357-421F-A301-8399FC7BEE82}" sibTransId="{5408348D-67CF-489E-BBAB-74B1EBB4199E}"/>
    <dgm:cxn modelId="{A9872889-1A94-45D6-AB73-BB479E29684D}" type="presOf" srcId="{EB76EBAE-C21B-4FBB-AF0D-E2886E55108B}" destId="{9DCF9047-C3D4-4247-93C3-AD565A141074}" srcOrd="0" destOrd="0" presId="urn:microsoft.com/office/officeart/2005/8/layout/default"/>
    <dgm:cxn modelId="{79DEBC8F-BFE6-4F91-880E-19EB55373653}" type="presOf" srcId="{7EC002C9-B8F6-4B18-BA0B-49150AE85EA2}" destId="{57D6B470-80E4-4962-ADA6-9672E50CEF11}" srcOrd="0" destOrd="0" presId="urn:microsoft.com/office/officeart/2005/8/layout/default"/>
    <dgm:cxn modelId="{382F5DAC-B24B-4430-9B69-5FEA508E478C}" srcId="{5234C3A5-01AE-4B22-B340-E929D5650C54}" destId="{7EC002C9-B8F6-4B18-BA0B-49150AE85EA2}" srcOrd="3" destOrd="0" parTransId="{C8635910-6C72-4BB8-B56F-F4B9DC2152F8}" sibTransId="{3F0886A5-609B-48D4-9BFE-A48B78D238AE}"/>
    <dgm:cxn modelId="{86F1B9C8-CAB8-4C86-B83A-A73BFA9C8C7D}" type="presOf" srcId="{5234C3A5-01AE-4B22-B340-E929D5650C54}" destId="{6403470A-4C01-4BE4-89E9-FA6900DC49FC}" srcOrd="0" destOrd="0" presId="urn:microsoft.com/office/officeart/2005/8/layout/default"/>
    <dgm:cxn modelId="{102286E5-550B-44ED-BBB9-20B405938997}" srcId="{5234C3A5-01AE-4B22-B340-E929D5650C54}" destId="{90C542A3-5A86-41B7-95BD-63C1D6B7DDB1}" srcOrd="0" destOrd="0" parTransId="{D6AD21BC-41F7-4CD3-BA0C-C39B746156A0}" sibTransId="{0D6BE383-AEED-4DA8-BB8F-AB58357B892D}"/>
    <dgm:cxn modelId="{FBB4F7F1-DB50-460A-89D8-62BF9AC04435}" type="presOf" srcId="{87F9F20D-2A2B-47FA-95C6-86D4E0BAB600}" destId="{3DA5F1DF-0BFF-4ED9-9A6F-4BE872F22881}" srcOrd="0" destOrd="0" presId="urn:microsoft.com/office/officeart/2005/8/layout/default"/>
    <dgm:cxn modelId="{2620DCF2-D632-4461-B984-035A3ACFF6A5}" srcId="{5234C3A5-01AE-4B22-B340-E929D5650C54}" destId="{77C29CB0-F5D4-4018-9406-8B095918B659}" srcOrd="2" destOrd="0" parTransId="{68D08BA7-2D38-455D-A723-8115A5932F1F}" sibTransId="{BC9E8A4A-3DBF-482B-A04F-796430347349}"/>
    <dgm:cxn modelId="{357DA1D6-32EA-445A-B033-BEBBF8C19A8C}" type="presParOf" srcId="{6403470A-4C01-4BE4-89E9-FA6900DC49FC}" destId="{6B590446-F1A1-41A0-BCAD-844B8DC09D23}" srcOrd="0" destOrd="0" presId="urn:microsoft.com/office/officeart/2005/8/layout/default"/>
    <dgm:cxn modelId="{E925A04D-F315-4A76-A72A-14609D2C7DDD}" type="presParOf" srcId="{6403470A-4C01-4BE4-89E9-FA6900DC49FC}" destId="{6A504696-857F-4A7B-9DF0-DB58C1CF94BC}" srcOrd="1" destOrd="0" presId="urn:microsoft.com/office/officeart/2005/8/layout/default"/>
    <dgm:cxn modelId="{FF2CBF01-7077-48E7-AE16-5D39594E5CB0}" type="presParOf" srcId="{6403470A-4C01-4BE4-89E9-FA6900DC49FC}" destId="{3DA5F1DF-0BFF-4ED9-9A6F-4BE872F22881}" srcOrd="2" destOrd="0" presId="urn:microsoft.com/office/officeart/2005/8/layout/default"/>
    <dgm:cxn modelId="{57B4BF59-77B8-42A0-8867-DD3910FDFA38}" type="presParOf" srcId="{6403470A-4C01-4BE4-89E9-FA6900DC49FC}" destId="{84B30E25-C773-41D1-9E81-92D78D0BA5E1}" srcOrd="3" destOrd="0" presId="urn:microsoft.com/office/officeart/2005/8/layout/default"/>
    <dgm:cxn modelId="{7127F3E6-F63F-4042-9CD9-CC5C65EB0B40}" type="presParOf" srcId="{6403470A-4C01-4BE4-89E9-FA6900DC49FC}" destId="{970DB856-0EE4-40A0-AA65-BBAEE7B87F80}" srcOrd="4" destOrd="0" presId="urn:microsoft.com/office/officeart/2005/8/layout/default"/>
    <dgm:cxn modelId="{1F092FD8-5943-4C30-9D33-FD1B85E8EA0F}" type="presParOf" srcId="{6403470A-4C01-4BE4-89E9-FA6900DC49FC}" destId="{46BE8F91-4721-43E4-B134-768684ACC65C}" srcOrd="5" destOrd="0" presId="urn:microsoft.com/office/officeart/2005/8/layout/default"/>
    <dgm:cxn modelId="{EB29800A-CD08-4F6B-9834-8910F8BA2BC2}" type="presParOf" srcId="{6403470A-4C01-4BE4-89E9-FA6900DC49FC}" destId="{57D6B470-80E4-4962-ADA6-9672E50CEF11}" srcOrd="6" destOrd="0" presId="urn:microsoft.com/office/officeart/2005/8/layout/default"/>
    <dgm:cxn modelId="{53BC31FA-095D-47EA-A2B4-A3564C2C9D85}" type="presParOf" srcId="{6403470A-4C01-4BE4-89E9-FA6900DC49FC}" destId="{38BF1E29-DE3C-43C1-8F4A-EC90DEBC0EEE}" srcOrd="7" destOrd="0" presId="urn:microsoft.com/office/officeart/2005/8/layout/default"/>
    <dgm:cxn modelId="{46966089-B789-4731-BF65-EF35307588BF}" type="presParOf" srcId="{6403470A-4C01-4BE4-89E9-FA6900DC49FC}" destId="{9DCF9047-C3D4-4247-93C3-AD565A141074}" srcOrd="8" destOrd="0" presId="urn:microsoft.com/office/officeart/2005/8/layout/default"/>
    <dgm:cxn modelId="{63C73AB4-3A91-4FD1-B641-305BC34EF7B0}" type="presParOf" srcId="{6403470A-4C01-4BE4-89E9-FA6900DC49FC}" destId="{7BCBF17F-BD10-47CA-9AE8-298D4449328F}" srcOrd="9" destOrd="0" presId="urn:microsoft.com/office/officeart/2005/8/layout/default"/>
    <dgm:cxn modelId="{0861687B-243B-4A28-A40A-D58CF31373A9}" type="presParOf" srcId="{6403470A-4C01-4BE4-89E9-FA6900DC49FC}" destId="{95EB5263-6B57-4238-8ED2-4CC23B868E06}" srcOrd="10" destOrd="0" presId="urn:microsoft.com/office/officeart/2005/8/layout/default"/>
    <dgm:cxn modelId="{EF8D8E98-22C0-4478-93FF-AA8EB6566E0D}" type="presParOf" srcId="{6403470A-4C01-4BE4-89E9-FA6900DC49FC}" destId="{01C0474F-D46B-4BAF-95D5-29D973F629FE}" srcOrd="11" destOrd="0" presId="urn:microsoft.com/office/officeart/2005/8/layout/default"/>
    <dgm:cxn modelId="{05C6FCFA-8CB3-47FD-9D98-AB246275E8A5}" type="presParOf" srcId="{6403470A-4C01-4BE4-89E9-FA6900DC49FC}" destId="{A9940DC8-1B32-4BB6-9291-4CA43F9E4F46}" srcOrd="12" destOrd="0" presId="urn:microsoft.com/office/officeart/2005/8/layout/default"/>
    <dgm:cxn modelId="{BA938F38-5D1C-47BE-B0DB-2524DD4D7F03}" type="presParOf" srcId="{6403470A-4C01-4BE4-89E9-FA6900DC49FC}" destId="{C92E6AB8-51B8-4451-AEDC-210B2F9513DB}" srcOrd="13" destOrd="0" presId="urn:microsoft.com/office/officeart/2005/8/layout/default"/>
    <dgm:cxn modelId="{CD3BBCF7-1CB0-4055-90A3-A215C6D11BAB}" type="presParOf" srcId="{6403470A-4C01-4BE4-89E9-FA6900DC49FC}" destId="{86C2A31E-70C0-46B2-B120-00559CC1422D}" srcOrd="14" destOrd="0" presId="urn:microsoft.com/office/officeart/2005/8/layout/default"/>
    <dgm:cxn modelId="{746C3AA1-5CD3-420B-8958-330253FFEEA8}" type="presParOf" srcId="{6403470A-4C01-4BE4-89E9-FA6900DC49FC}" destId="{64DA9928-0DF0-4F8F-8248-7AB172A6C35F}" srcOrd="15" destOrd="0" presId="urn:microsoft.com/office/officeart/2005/8/layout/default"/>
    <dgm:cxn modelId="{7C772A42-68D3-47B5-92AE-59AF84638E6A}" type="presParOf" srcId="{6403470A-4C01-4BE4-89E9-FA6900DC49FC}" destId="{251E7E99-599C-4960-8564-B172FA031B84}" srcOrd="16"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590446-F1A1-41A0-BCAD-844B8DC09D23}">
      <dsp:nvSpPr>
        <dsp:cNvPr id="0" name=""/>
        <dsp:cNvSpPr/>
      </dsp:nvSpPr>
      <dsp:spPr>
        <a:xfrm>
          <a:off x="582645" y="1178"/>
          <a:ext cx="2174490" cy="1304694"/>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b="1" kern="1200"/>
            <a:t>Patients benefiting from Inclisiran </a:t>
          </a:r>
          <a:endParaRPr lang="en-US" sz="2000" kern="1200"/>
        </a:p>
      </dsp:txBody>
      <dsp:txXfrm>
        <a:off x="582645" y="1178"/>
        <a:ext cx="2174490" cy="1304694"/>
      </dsp:txXfrm>
    </dsp:sp>
    <dsp:sp modelId="{3DA5F1DF-0BFF-4ED9-9A6F-4BE872F22881}">
      <dsp:nvSpPr>
        <dsp:cNvPr id="0" name=""/>
        <dsp:cNvSpPr/>
      </dsp:nvSpPr>
      <dsp:spPr>
        <a:xfrm>
          <a:off x="2974584" y="1178"/>
          <a:ext cx="2174490" cy="1304694"/>
        </a:xfrm>
        <a:prstGeom prst="rect">
          <a:avLst/>
        </a:prstGeom>
        <a:gradFill rotWithShape="0">
          <a:gsLst>
            <a:gs pos="0">
              <a:schemeClr val="accent2">
                <a:hueOff val="-181920"/>
                <a:satOff val="-10491"/>
                <a:lumOff val="1078"/>
                <a:alphaOff val="0"/>
                <a:satMod val="103000"/>
                <a:lumMod val="102000"/>
                <a:tint val="94000"/>
              </a:schemeClr>
            </a:gs>
            <a:gs pos="50000">
              <a:schemeClr val="accent2">
                <a:hueOff val="-181920"/>
                <a:satOff val="-10491"/>
                <a:lumOff val="1078"/>
                <a:alphaOff val="0"/>
                <a:satMod val="110000"/>
                <a:lumMod val="100000"/>
                <a:shade val="100000"/>
              </a:schemeClr>
            </a:gs>
            <a:gs pos="100000">
              <a:schemeClr val="accent2">
                <a:hueOff val="-181920"/>
                <a:satOff val="-10491"/>
                <a:lumOff val="1078"/>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b="1" kern="1200"/>
            <a:t>Primary Care - </a:t>
          </a:r>
          <a:r>
            <a:rPr lang="en-GB" sz="2000" kern="1200"/>
            <a:t>654 doses ordered in primary care </a:t>
          </a:r>
          <a:endParaRPr lang="en-US" sz="2000" kern="1200"/>
        </a:p>
      </dsp:txBody>
      <dsp:txXfrm>
        <a:off x="2974584" y="1178"/>
        <a:ext cx="2174490" cy="1304694"/>
      </dsp:txXfrm>
    </dsp:sp>
    <dsp:sp modelId="{970DB856-0EE4-40A0-AA65-BBAEE7B87F80}">
      <dsp:nvSpPr>
        <dsp:cNvPr id="0" name=""/>
        <dsp:cNvSpPr/>
      </dsp:nvSpPr>
      <dsp:spPr>
        <a:xfrm>
          <a:off x="5366524" y="1178"/>
          <a:ext cx="2174490" cy="1304694"/>
        </a:xfrm>
        <a:prstGeom prst="rect">
          <a:avLst/>
        </a:prstGeom>
        <a:gradFill rotWithShape="0">
          <a:gsLst>
            <a:gs pos="0">
              <a:schemeClr val="accent2">
                <a:hueOff val="-363841"/>
                <a:satOff val="-20982"/>
                <a:lumOff val="2157"/>
                <a:alphaOff val="0"/>
                <a:satMod val="103000"/>
                <a:lumMod val="102000"/>
                <a:tint val="94000"/>
              </a:schemeClr>
            </a:gs>
            <a:gs pos="50000">
              <a:schemeClr val="accent2">
                <a:hueOff val="-363841"/>
                <a:satOff val="-20982"/>
                <a:lumOff val="2157"/>
                <a:alphaOff val="0"/>
                <a:satMod val="110000"/>
                <a:lumMod val="100000"/>
                <a:shade val="100000"/>
              </a:schemeClr>
            </a:gs>
            <a:gs pos="100000">
              <a:schemeClr val="accent2">
                <a:hueOff val="-363841"/>
                <a:satOff val="-20982"/>
                <a:lumOff val="2157"/>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b="1" kern="1200"/>
            <a:t>Secondary Care </a:t>
          </a:r>
          <a:r>
            <a:rPr lang="en-GB" sz="2000" kern="1200"/>
            <a:t>- 677 doses ordered in secondary care </a:t>
          </a:r>
          <a:endParaRPr lang="en-US" sz="2000" kern="1200"/>
        </a:p>
      </dsp:txBody>
      <dsp:txXfrm>
        <a:off x="5366524" y="1178"/>
        <a:ext cx="2174490" cy="1304694"/>
      </dsp:txXfrm>
    </dsp:sp>
    <dsp:sp modelId="{57D6B470-80E4-4962-ADA6-9672E50CEF11}">
      <dsp:nvSpPr>
        <dsp:cNvPr id="0" name=""/>
        <dsp:cNvSpPr/>
      </dsp:nvSpPr>
      <dsp:spPr>
        <a:xfrm>
          <a:off x="7758464" y="1178"/>
          <a:ext cx="2174490" cy="1304694"/>
        </a:xfrm>
        <a:prstGeom prst="rect">
          <a:avLst/>
        </a:prstGeom>
        <a:gradFill rotWithShape="0">
          <a:gsLst>
            <a:gs pos="0">
              <a:schemeClr val="accent2">
                <a:hueOff val="-545761"/>
                <a:satOff val="-31473"/>
                <a:lumOff val="3235"/>
                <a:alphaOff val="0"/>
                <a:satMod val="103000"/>
                <a:lumMod val="102000"/>
                <a:tint val="94000"/>
              </a:schemeClr>
            </a:gs>
            <a:gs pos="50000">
              <a:schemeClr val="accent2">
                <a:hueOff val="-545761"/>
                <a:satOff val="-31473"/>
                <a:lumOff val="3235"/>
                <a:alphaOff val="0"/>
                <a:satMod val="110000"/>
                <a:lumMod val="100000"/>
                <a:shade val="100000"/>
              </a:schemeClr>
            </a:gs>
            <a:gs pos="100000">
              <a:schemeClr val="accent2">
                <a:hueOff val="-545761"/>
                <a:satOff val="-31473"/>
                <a:lumOff val="323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a:t>Total of </a:t>
          </a:r>
          <a:r>
            <a:rPr lang="en-GB" sz="2000" b="1" kern="1200"/>
            <a:t>1331</a:t>
          </a:r>
          <a:r>
            <a:rPr lang="en-GB" sz="2000" kern="1200"/>
            <a:t> doses as of 12</a:t>
          </a:r>
          <a:r>
            <a:rPr lang="en-GB" sz="2000" kern="1200" baseline="30000"/>
            <a:t>th</a:t>
          </a:r>
          <a:r>
            <a:rPr lang="en-GB" sz="2000" kern="1200"/>
            <a:t> June 2023</a:t>
          </a:r>
          <a:endParaRPr lang="en-US" sz="2000" kern="1200"/>
        </a:p>
      </dsp:txBody>
      <dsp:txXfrm>
        <a:off x="7758464" y="1178"/>
        <a:ext cx="2174490" cy="1304694"/>
      </dsp:txXfrm>
    </dsp:sp>
    <dsp:sp modelId="{9DCF9047-C3D4-4247-93C3-AD565A141074}">
      <dsp:nvSpPr>
        <dsp:cNvPr id="0" name=""/>
        <dsp:cNvSpPr/>
      </dsp:nvSpPr>
      <dsp:spPr>
        <a:xfrm>
          <a:off x="582645" y="1523321"/>
          <a:ext cx="2174490" cy="1304694"/>
        </a:xfrm>
        <a:prstGeom prst="rect">
          <a:avLst/>
        </a:prstGeom>
        <a:gradFill rotWithShape="0">
          <a:gsLst>
            <a:gs pos="0">
              <a:schemeClr val="accent2">
                <a:hueOff val="-727682"/>
                <a:satOff val="-41964"/>
                <a:lumOff val="4314"/>
                <a:alphaOff val="0"/>
                <a:satMod val="103000"/>
                <a:lumMod val="102000"/>
                <a:tint val="94000"/>
              </a:schemeClr>
            </a:gs>
            <a:gs pos="50000">
              <a:schemeClr val="accent2">
                <a:hueOff val="-727682"/>
                <a:satOff val="-41964"/>
                <a:lumOff val="4314"/>
                <a:alphaOff val="0"/>
                <a:satMod val="110000"/>
                <a:lumMod val="100000"/>
                <a:shade val="100000"/>
              </a:schemeClr>
            </a:gs>
            <a:gs pos="100000">
              <a:schemeClr val="accent2">
                <a:hueOff val="-727682"/>
                <a:satOff val="-41964"/>
                <a:lumOff val="4314"/>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a:t>Driven through;</a:t>
          </a:r>
          <a:endParaRPr lang="en-US" sz="2000" kern="1200"/>
        </a:p>
      </dsp:txBody>
      <dsp:txXfrm>
        <a:off x="582645" y="1523321"/>
        <a:ext cx="2174490" cy="1304694"/>
      </dsp:txXfrm>
    </dsp:sp>
    <dsp:sp modelId="{95EB5263-6B57-4238-8ED2-4CC23B868E06}">
      <dsp:nvSpPr>
        <dsp:cNvPr id="0" name=""/>
        <dsp:cNvSpPr/>
      </dsp:nvSpPr>
      <dsp:spPr>
        <a:xfrm>
          <a:off x="2974584" y="1523321"/>
          <a:ext cx="2174490" cy="1304694"/>
        </a:xfrm>
        <a:prstGeom prst="rect">
          <a:avLst/>
        </a:prstGeom>
        <a:gradFill rotWithShape="0">
          <a:gsLst>
            <a:gs pos="0">
              <a:schemeClr val="accent2">
                <a:hueOff val="-909602"/>
                <a:satOff val="-52455"/>
                <a:lumOff val="5392"/>
                <a:alphaOff val="0"/>
                <a:satMod val="103000"/>
                <a:lumMod val="102000"/>
                <a:tint val="94000"/>
              </a:schemeClr>
            </a:gs>
            <a:gs pos="50000">
              <a:schemeClr val="accent2">
                <a:hueOff val="-909602"/>
                <a:satOff val="-52455"/>
                <a:lumOff val="5392"/>
                <a:alphaOff val="0"/>
                <a:satMod val="110000"/>
                <a:lumMod val="100000"/>
                <a:shade val="100000"/>
              </a:schemeClr>
            </a:gs>
            <a:gs pos="100000">
              <a:schemeClr val="accent2">
                <a:hueOff val="-909602"/>
                <a:satOff val="-52455"/>
                <a:lumOff val="5392"/>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a:t>Lipid Management Implementation Support Pack</a:t>
          </a:r>
          <a:endParaRPr lang="en-US" sz="2000" kern="1200"/>
        </a:p>
      </dsp:txBody>
      <dsp:txXfrm>
        <a:off x="2974584" y="1523321"/>
        <a:ext cx="2174490" cy="1304694"/>
      </dsp:txXfrm>
    </dsp:sp>
    <dsp:sp modelId="{A9940DC8-1B32-4BB6-9291-4CA43F9E4F46}">
      <dsp:nvSpPr>
        <dsp:cNvPr id="0" name=""/>
        <dsp:cNvSpPr/>
      </dsp:nvSpPr>
      <dsp:spPr>
        <a:xfrm>
          <a:off x="5366524" y="1523321"/>
          <a:ext cx="2174490" cy="1304694"/>
        </a:xfrm>
        <a:prstGeom prst="rect">
          <a:avLst/>
        </a:prstGeom>
        <a:gradFill rotWithShape="0">
          <a:gsLst>
            <a:gs pos="0">
              <a:schemeClr val="accent2">
                <a:hueOff val="-1091522"/>
                <a:satOff val="-62946"/>
                <a:lumOff val="6471"/>
                <a:alphaOff val="0"/>
                <a:satMod val="103000"/>
                <a:lumMod val="102000"/>
                <a:tint val="94000"/>
              </a:schemeClr>
            </a:gs>
            <a:gs pos="50000">
              <a:schemeClr val="accent2">
                <a:hueOff val="-1091522"/>
                <a:satOff val="-62946"/>
                <a:lumOff val="6471"/>
                <a:alphaOff val="0"/>
                <a:satMod val="110000"/>
                <a:lumMod val="100000"/>
                <a:shade val="100000"/>
              </a:schemeClr>
            </a:gs>
            <a:gs pos="100000">
              <a:schemeClr val="accent2">
                <a:hueOff val="-1091522"/>
                <a:satOff val="-62946"/>
                <a:lumOff val="647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a:t>Comms &amp; webinars</a:t>
          </a:r>
          <a:endParaRPr lang="en-US" sz="2000" kern="1200"/>
        </a:p>
      </dsp:txBody>
      <dsp:txXfrm>
        <a:off x="5366524" y="1523321"/>
        <a:ext cx="2174490" cy="1304694"/>
      </dsp:txXfrm>
    </dsp:sp>
    <dsp:sp modelId="{86C2A31E-70C0-46B2-B120-00559CC1422D}">
      <dsp:nvSpPr>
        <dsp:cNvPr id="0" name=""/>
        <dsp:cNvSpPr/>
      </dsp:nvSpPr>
      <dsp:spPr>
        <a:xfrm>
          <a:off x="7758464" y="1523321"/>
          <a:ext cx="2174490" cy="1304694"/>
        </a:xfrm>
        <a:prstGeom prst="rect">
          <a:avLst/>
        </a:prstGeom>
        <a:gradFill rotWithShape="0">
          <a:gsLst>
            <a:gs pos="0">
              <a:schemeClr val="accent2">
                <a:hueOff val="-1273443"/>
                <a:satOff val="-73437"/>
                <a:lumOff val="7549"/>
                <a:alphaOff val="0"/>
                <a:satMod val="103000"/>
                <a:lumMod val="102000"/>
                <a:tint val="94000"/>
              </a:schemeClr>
            </a:gs>
            <a:gs pos="50000">
              <a:schemeClr val="accent2">
                <a:hueOff val="-1273443"/>
                <a:satOff val="-73437"/>
                <a:lumOff val="7549"/>
                <a:alphaOff val="0"/>
                <a:satMod val="110000"/>
                <a:lumMod val="100000"/>
                <a:shade val="100000"/>
              </a:schemeClr>
            </a:gs>
            <a:gs pos="100000">
              <a:schemeClr val="accent2">
                <a:hueOff val="-1273443"/>
                <a:satOff val="-73437"/>
                <a:lumOff val="7549"/>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a:t>Inclisiran FAQ</a:t>
          </a:r>
          <a:endParaRPr lang="en-US" sz="2000" kern="1200"/>
        </a:p>
      </dsp:txBody>
      <dsp:txXfrm>
        <a:off x="7758464" y="1523321"/>
        <a:ext cx="2174490" cy="1304694"/>
      </dsp:txXfrm>
    </dsp:sp>
    <dsp:sp modelId="{251E7E99-599C-4960-8564-B172FA031B84}">
      <dsp:nvSpPr>
        <dsp:cNvPr id="0" name=""/>
        <dsp:cNvSpPr/>
      </dsp:nvSpPr>
      <dsp:spPr>
        <a:xfrm>
          <a:off x="4170554" y="3045465"/>
          <a:ext cx="2174490" cy="1304694"/>
        </a:xfrm>
        <a:prstGeom prst="rect">
          <a:avLst/>
        </a:prstGeom>
        <a:gradFill rotWithShape="0">
          <a:gsLst>
            <a:gs pos="0">
              <a:schemeClr val="accent2">
                <a:hueOff val="-1455363"/>
                <a:satOff val="-83928"/>
                <a:lumOff val="8628"/>
                <a:alphaOff val="0"/>
                <a:satMod val="103000"/>
                <a:lumMod val="102000"/>
                <a:tint val="94000"/>
              </a:schemeClr>
            </a:gs>
            <a:gs pos="50000">
              <a:schemeClr val="accent2">
                <a:hueOff val="-1455363"/>
                <a:satOff val="-83928"/>
                <a:lumOff val="8628"/>
                <a:alphaOff val="0"/>
                <a:satMod val="110000"/>
                <a:lumMod val="100000"/>
                <a:shade val="100000"/>
              </a:schemeClr>
            </a:gs>
            <a:gs pos="100000">
              <a:schemeClr val="accent2">
                <a:hueOff val="-1455363"/>
                <a:satOff val="-83928"/>
                <a:lumOff val="8628"/>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a:t>Support to PCNs from ICHP and Trust Lipid Clinics (MDT)</a:t>
          </a:r>
          <a:endParaRPr lang="en-US" sz="2000" kern="1200"/>
        </a:p>
      </dsp:txBody>
      <dsp:txXfrm>
        <a:off x="4170554" y="3045465"/>
        <a:ext cx="2174490" cy="1304694"/>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26A2707-A876-E545-9C66-C682DEC5814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E188453F-5E89-E140-9F80-32577FE53B1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7982CB6-D4F8-E94C-BF56-5127B59C1E0D}" type="datetimeFigureOut">
              <a:rPr lang="en-GB" smtClean="0"/>
              <a:t>22/12/2023</a:t>
            </a:fld>
            <a:endParaRPr lang="en-GB"/>
          </a:p>
        </p:txBody>
      </p:sp>
      <p:sp>
        <p:nvSpPr>
          <p:cNvPr id="4" name="Footer Placeholder 3">
            <a:extLst>
              <a:ext uri="{FF2B5EF4-FFF2-40B4-BE49-F238E27FC236}">
                <a16:creationId xmlns:a16="http://schemas.microsoft.com/office/drawing/2014/main" id="{ACEC8A53-1AD8-FC4B-B227-96756C7E8B6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A7711E1F-1C51-AB44-84FD-57487016E0D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7F36694-CDAE-7744-86C4-BD38B645DDE4}" type="slidenum">
              <a:rPr lang="en-GB" smtClean="0"/>
              <a:t>‹#›</a:t>
            </a:fld>
            <a:endParaRPr lang="en-GB"/>
          </a:p>
        </p:txBody>
      </p:sp>
    </p:spTree>
    <p:extLst>
      <p:ext uri="{BB962C8B-B14F-4D97-AF65-F5344CB8AC3E}">
        <p14:creationId xmlns:p14="http://schemas.microsoft.com/office/powerpoint/2010/main" val="10947338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D44C6CE-974B-944B-B891-DD5F679DCDF8}" type="datetimeFigureOut">
              <a:rPr lang="en-GB" smtClean="0"/>
              <a:t>22/12/2023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4A50009-2899-184E-BE18-85072B1E7C23}" type="slidenum">
              <a:rPr lang="en-GB" smtClean="0"/>
              <a:t>‹#›</a:t>
            </a:fld>
            <a:endParaRPr lang="en-GB"/>
          </a:p>
        </p:txBody>
      </p:sp>
    </p:spTree>
    <p:extLst>
      <p:ext uri="{BB962C8B-B14F-4D97-AF65-F5344CB8AC3E}">
        <p14:creationId xmlns:p14="http://schemas.microsoft.com/office/powerpoint/2010/main" val="35176887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clinicaltrials.gov/show/NCT01764633"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ahajournals.org/doi/10.1161/JAHA.119.016262#jah35279-bib-0012" TargetMode="External"/><Relationship Id="rId2" Type="http://schemas.openxmlformats.org/officeDocument/2006/relationships/slide" Target="../slides/slide45.xml"/><Relationship Id="rId1" Type="http://schemas.openxmlformats.org/officeDocument/2006/relationships/notesMaster" Target="../notesMasters/notesMaster1.xml"/><Relationship Id="rId5" Type="http://schemas.openxmlformats.org/officeDocument/2006/relationships/hyperlink" Target="https://www.ahajournals.org/doi/10.1161/JAHA.119.016262#jah35279-bib-0013" TargetMode="External"/><Relationship Id="rId4" Type="http://schemas.openxmlformats.org/officeDocument/2006/relationships/hyperlink" Target="https://www.ahajournals.org/doi/10.1161/JAHA.119.016262#jah35279-bib-0001"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ahajournals.org/doi/10.1161/JAHA.119.016262#jah35279-bib-0012" TargetMode="External"/><Relationship Id="rId2" Type="http://schemas.openxmlformats.org/officeDocument/2006/relationships/slide" Target="../slides/slide46.xml"/><Relationship Id="rId1" Type="http://schemas.openxmlformats.org/officeDocument/2006/relationships/notesMaster" Target="../notesMasters/notesMaster1.xml"/><Relationship Id="rId5" Type="http://schemas.openxmlformats.org/officeDocument/2006/relationships/hyperlink" Target="https://www.ahajournals.org/doi/10.1161/JAHA.119.016262#jah35279-bib-0013" TargetMode="External"/><Relationship Id="rId4" Type="http://schemas.openxmlformats.org/officeDocument/2006/relationships/hyperlink" Target="https://www.ahajournals.org/doi/10.1161/JAHA.119.016262#jah35279-bib-0001" TargetMode="Externa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ahajournals.org/doi/10.1161/JAHA.119.016262#jah35279-bib-0012" TargetMode="External"/><Relationship Id="rId2" Type="http://schemas.openxmlformats.org/officeDocument/2006/relationships/slide" Target="../slides/slide49.xml"/><Relationship Id="rId1" Type="http://schemas.openxmlformats.org/officeDocument/2006/relationships/notesMaster" Target="../notesMasters/notesMaster1.xml"/><Relationship Id="rId5" Type="http://schemas.openxmlformats.org/officeDocument/2006/relationships/hyperlink" Target="https://www.ahajournals.org/doi/10.1161/JAHA.119.016262#jah35279-bib-0013" TargetMode="External"/><Relationship Id="rId4" Type="http://schemas.openxmlformats.org/officeDocument/2006/relationships/hyperlink" Target="https://www.ahajournals.org/doi/10.1161/JAHA.119.016262#jah35279-bib-0001"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ahajournals.org/doi/10.1161/JAHA.119.016262#jah35279-bib-0012" TargetMode="External"/><Relationship Id="rId2" Type="http://schemas.openxmlformats.org/officeDocument/2006/relationships/slide" Target="../slides/slide50.xml"/><Relationship Id="rId1" Type="http://schemas.openxmlformats.org/officeDocument/2006/relationships/notesMaster" Target="../notesMasters/notesMaster1.xml"/><Relationship Id="rId5" Type="http://schemas.openxmlformats.org/officeDocument/2006/relationships/hyperlink" Target="https://www.ahajournals.org/doi/10.1161/JAHA.119.016262#jah35279-bib-0013" TargetMode="External"/><Relationship Id="rId4" Type="http://schemas.openxmlformats.org/officeDocument/2006/relationships/hyperlink" Target="https://www.ahajournals.org/doi/10.1161/JAHA.119.016262#jah35279-bib-0001" TargetMode="Externa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ahajournals.org/doi/10.1161/JAHA.119.016262#jah35279-bib-0012" TargetMode="External"/><Relationship Id="rId2" Type="http://schemas.openxmlformats.org/officeDocument/2006/relationships/slide" Target="../slides/slide51.xml"/><Relationship Id="rId1" Type="http://schemas.openxmlformats.org/officeDocument/2006/relationships/notesMaster" Target="../notesMasters/notesMaster1.xml"/><Relationship Id="rId5" Type="http://schemas.openxmlformats.org/officeDocument/2006/relationships/hyperlink" Target="https://www.ahajournals.org/doi/10.1161/JAHA.119.016262#jah35279-bib-0013" TargetMode="External"/><Relationship Id="rId4" Type="http://schemas.openxmlformats.org/officeDocument/2006/relationships/hyperlink" Target="https://www.ahajournals.org/doi/10.1161/JAHA.119.016262#jah35279-bib-0001"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4A50009-2899-184E-BE18-85072B1E7C23}" type="slidenum">
              <a:rPr lang="en-GB" smtClean="0"/>
              <a:t>2</a:t>
            </a:fld>
            <a:endParaRPr lang="en-GB"/>
          </a:p>
        </p:txBody>
      </p:sp>
    </p:spTree>
    <p:extLst>
      <p:ext uri="{BB962C8B-B14F-4D97-AF65-F5344CB8AC3E}">
        <p14:creationId xmlns:p14="http://schemas.microsoft.com/office/powerpoint/2010/main" val="9689389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1325" y="1250950"/>
            <a:ext cx="5999163" cy="3375025"/>
          </a:xfrm>
        </p:spPr>
      </p:sp>
      <p:sp>
        <p:nvSpPr>
          <p:cNvPr id="3" name="Notes Placeholder 2"/>
          <p:cNvSpPr>
            <a:spLocks noGrp="1"/>
          </p:cNvSpPr>
          <p:nvPr>
            <p:ph type="body" idx="1"/>
          </p:nvPr>
        </p:nvSpPr>
        <p:spPr/>
        <p:txBody>
          <a:bodyPr/>
          <a:lstStyle/>
          <a:p>
            <a:r>
              <a:rPr lang="en-GB" sz="1200" kern="1200" err="1">
                <a:solidFill>
                  <a:schemeClr val="tx1"/>
                </a:solidFill>
                <a:effectLst/>
                <a:latin typeface="+mn-lt"/>
                <a:ea typeface="+mn-ea"/>
                <a:cs typeface="+mn-cs"/>
              </a:rPr>
              <a:t>Evolocumab</a:t>
            </a:r>
            <a:r>
              <a:rPr lang="en-GB" sz="1200" kern="1200">
                <a:solidFill>
                  <a:schemeClr val="tx1"/>
                </a:solidFill>
                <a:effectLst/>
                <a:latin typeface="+mn-lt"/>
                <a:ea typeface="+mn-ea"/>
                <a:cs typeface="+mn-cs"/>
              </a:rPr>
              <a:t> reduces coronary atheroma volume in patients with coronary artery disease, as determined by intravascular ultrasound</a:t>
            </a:r>
            <a:r>
              <a:rPr lang="en-US" sz="1200" kern="1200" baseline="30000">
                <a:solidFill>
                  <a:schemeClr val="tx1"/>
                </a:solidFill>
                <a:effectLst/>
                <a:latin typeface="+mn-lt"/>
                <a:ea typeface="+mn-ea"/>
                <a:cs typeface="+mn-cs"/>
              </a:rPr>
              <a:t>13</a:t>
            </a:r>
            <a:r>
              <a:rPr lang="en-GB" sz="1200" kern="1200">
                <a:solidFill>
                  <a:schemeClr val="tx1"/>
                </a:solidFill>
                <a:effectLst/>
                <a:latin typeface="+mn-lt"/>
                <a:ea typeface="+mn-ea"/>
                <a:cs typeface="+mn-cs"/>
              </a:rPr>
              <a:t>. </a:t>
            </a:r>
          </a:p>
          <a:p>
            <a:endParaRPr lang="en-GB" sz="1200" kern="1200">
              <a:solidFill>
                <a:schemeClr val="tx1"/>
              </a:solidFill>
              <a:effectLst/>
              <a:latin typeface="+mn-lt"/>
              <a:ea typeface="+mn-ea"/>
              <a:cs typeface="+mn-cs"/>
            </a:endParaRPr>
          </a:p>
          <a:p>
            <a:r>
              <a:rPr lang="en-GB"/>
              <a:t>Key </a:t>
            </a:r>
            <a:r>
              <a:rPr lang="en-GB" err="1"/>
              <a:t>Points</a:t>
            </a:r>
            <a:r>
              <a:rPr lang="en-GB" b="1" err="1"/>
              <a:t>Question</a:t>
            </a:r>
            <a:r>
              <a:rPr lang="en-GB"/>
              <a:t>  Does treatment with a PCSK9 inhibitor modify coronary atherosclerosis disease progression?</a:t>
            </a:r>
          </a:p>
          <a:p>
            <a:r>
              <a:rPr lang="en-GB" b="1"/>
              <a:t>Findings</a:t>
            </a:r>
            <a:r>
              <a:rPr lang="en-GB"/>
              <a:t>  In this clinical trial in which 968 patients with coronary disease were treated with the PCSK9 inhibitor </a:t>
            </a:r>
            <a:r>
              <a:rPr lang="en-GB" err="1"/>
              <a:t>evolocumab</a:t>
            </a:r>
            <a:r>
              <a:rPr lang="en-GB"/>
              <a:t> or placebo monthly for 76 weeks and underwent serial intravascular ultrasound determination of coronary atheroma volume, lower low-density lipoprotein cholesterol levels were observed in the </a:t>
            </a:r>
            <a:r>
              <a:rPr lang="en-GB" err="1"/>
              <a:t>evolocumab</a:t>
            </a:r>
            <a:r>
              <a:rPr lang="en-GB"/>
              <a:t> group (36.6 vs 93.0 mg/dL), which also was associated with a reduction in percent atheroma volume for </a:t>
            </a:r>
            <a:r>
              <a:rPr lang="en-GB" err="1"/>
              <a:t>evolocumab</a:t>
            </a:r>
            <a:r>
              <a:rPr lang="en-GB"/>
              <a:t> (−0.95%) but not placebo (+0.05%) and a greater percentage of patients demonstrating plaque regression (64.3% vs 47.3%).</a:t>
            </a:r>
          </a:p>
          <a:p>
            <a:r>
              <a:rPr lang="en-GB" b="1"/>
              <a:t>Meaning</a:t>
            </a:r>
            <a:r>
              <a:rPr lang="en-GB"/>
              <a:t>  Addition of the PCSK9 inhibitor </a:t>
            </a:r>
            <a:r>
              <a:rPr lang="en-GB" err="1"/>
              <a:t>evolocumab</a:t>
            </a:r>
            <a:r>
              <a:rPr lang="en-GB"/>
              <a:t> to statin therapy produced greater low-density lipoprotein cholesterol lowering and atheroma regression.</a:t>
            </a:r>
          </a:p>
          <a:p>
            <a:r>
              <a:rPr lang="en-GB"/>
              <a:t>Abstract </a:t>
            </a:r>
          </a:p>
          <a:p>
            <a:r>
              <a:rPr lang="en-GB" b="1"/>
              <a:t>Importance</a:t>
            </a:r>
            <a:r>
              <a:rPr lang="en-GB"/>
              <a:t>  Reducing levels of low-density lipoprotein cholesterol (LDL-C) with intensive statin therapy reduces progression of coronary atherosclerosis in proportion to achieved LDL-C levels. Proprotein convertase subtilisin </a:t>
            </a:r>
            <a:r>
              <a:rPr lang="en-GB" err="1"/>
              <a:t>kexin</a:t>
            </a:r>
            <a:r>
              <a:rPr lang="en-GB"/>
              <a:t> type 9 (PCSK9) inhibitors produce incremental LDL-C lowering in statin-treated patients; however, the effects of these drugs on coronary atherosclerosis have not been evaluated.</a:t>
            </a:r>
          </a:p>
          <a:p>
            <a:r>
              <a:rPr lang="en-GB" b="1"/>
              <a:t>Objective</a:t>
            </a:r>
            <a:r>
              <a:rPr lang="en-GB"/>
              <a:t>  To determine the effects of PCSK9 inhibition with </a:t>
            </a:r>
            <a:r>
              <a:rPr lang="en-GB" err="1"/>
              <a:t>evolocumab</a:t>
            </a:r>
            <a:r>
              <a:rPr lang="en-GB"/>
              <a:t> on progression of coronary atherosclerosis in statin-treated patients.</a:t>
            </a:r>
          </a:p>
          <a:p>
            <a:r>
              <a:rPr lang="en-GB" b="1"/>
              <a:t>Design, Setting, and Participants</a:t>
            </a:r>
            <a:r>
              <a:rPr lang="en-GB"/>
              <a:t>  The GLAGOV </a:t>
            </a:r>
            <a:r>
              <a:rPr lang="en-GB" err="1"/>
              <a:t>multicenter</a:t>
            </a:r>
            <a:r>
              <a:rPr lang="en-GB"/>
              <a:t>, double-blind, placebo-controlled, randomized clinical trial (</a:t>
            </a:r>
            <a:r>
              <a:rPr lang="en-GB" err="1"/>
              <a:t>enrollment</a:t>
            </a:r>
            <a:r>
              <a:rPr lang="en-GB"/>
              <a:t> May 3, 2013, to January 12, 2015) conducted at 197 academic and community hospitals in North America, Europe, South America, Asia, Australia, and South Africa and enrolling 968 patients presenting for coronary angiography.</a:t>
            </a:r>
          </a:p>
          <a:p>
            <a:r>
              <a:rPr lang="en-GB" b="1"/>
              <a:t>Interventions</a:t>
            </a:r>
            <a:r>
              <a:rPr lang="en-GB"/>
              <a:t>  Participants with angiographic coronary disease were randomized to receive monthly </a:t>
            </a:r>
            <a:r>
              <a:rPr lang="en-GB" err="1"/>
              <a:t>evolocumab</a:t>
            </a:r>
            <a:r>
              <a:rPr lang="en-GB"/>
              <a:t> (420 mg) (n = 484) or placebo (n = 484) via subcutaneous injection for 76 weeks, in addition to statins.</a:t>
            </a:r>
          </a:p>
          <a:p>
            <a:r>
              <a:rPr lang="en-GB" b="1"/>
              <a:t>Main Outcomes and Measures</a:t>
            </a:r>
            <a:r>
              <a:rPr lang="en-GB"/>
              <a:t>  The primary efficacy measure was the nominal change in percent atheroma volume (PAV) from baseline to week 78, measured by serial intravascular ultrasonography (IVUS) imaging. Secondary efficacy measures were nominal change in normalized total atheroma volume (TAV) and percentage of patients demonstrating plaque regression. Safety and tolerability were also evaluated.</a:t>
            </a:r>
          </a:p>
          <a:p>
            <a:r>
              <a:rPr lang="en-GB" b="1"/>
              <a:t>Results</a:t>
            </a:r>
            <a:r>
              <a:rPr lang="en-GB"/>
              <a:t>  Among the 968 treated patients (mean age, 59.8 years [SD, 9.2]; 269 [27.8%] women; mean LDL-C level, 92.5 mg/dL [SD, 27.2]), 846 had evaluable imaging at follow-up. Compared with placebo, the </a:t>
            </a:r>
            <a:r>
              <a:rPr lang="en-GB" err="1"/>
              <a:t>evolocumab</a:t>
            </a:r>
            <a:r>
              <a:rPr lang="en-GB"/>
              <a:t> group achieved lower mean, time-weighted LDL-C levels (93.0 vs 36.6 mg/dL; difference, −56.5 mg/dL [95% CI, −59.7 to −53.4]; </a:t>
            </a:r>
            <a:r>
              <a:rPr lang="en-GB" i="1"/>
              <a:t>P</a:t>
            </a:r>
            <a:r>
              <a:rPr lang="en-GB"/>
              <a:t> &lt; .001). The primary efficacy parameter, PAV, increased 0.05% with placebo and decreased 0.95% with </a:t>
            </a:r>
            <a:r>
              <a:rPr lang="en-GB" err="1"/>
              <a:t>evolocumab</a:t>
            </a:r>
            <a:r>
              <a:rPr lang="en-GB"/>
              <a:t> (difference, −1.0% [95% CI, −1.8% to −0.64%]; </a:t>
            </a:r>
            <a:r>
              <a:rPr lang="en-GB" i="1"/>
              <a:t>P</a:t>
            </a:r>
            <a:r>
              <a:rPr lang="en-GB"/>
              <a:t> &lt; .001). The secondary efficacy parameter, normalized TAV, decreased 0.9 mm</a:t>
            </a:r>
            <a:r>
              <a:rPr lang="en-GB" baseline="30000"/>
              <a:t>3</a:t>
            </a:r>
            <a:r>
              <a:rPr lang="en-GB"/>
              <a:t> with placebo and 5.8 mm</a:t>
            </a:r>
            <a:r>
              <a:rPr lang="en-GB" baseline="30000"/>
              <a:t>3</a:t>
            </a:r>
            <a:r>
              <a:rPr lang="en-GB"/>
              <a:t> with </a:t>
            </a:r>
            <a:r>
              <a:rPr lang="en-GB" err="1"/>
              <a:t>evolocumab</a:t>
            </a:r>
            <a:r>
              <a:rPr lang="en-GB"/>
              <a:t> (difference, −4.9 mm</a:t>
            </a:r>
            <a:r>
              <a:rPr lang="en-GB" baseline="30000"/>
              <a:t>3</a:t>
            </a:r>
            <a:r>
              <a:rPr lang="en-GB"/>
              <a:t> [95% CI, −7.3 to −2.5]; </a:t>
            </a:r>
            <a:r>
              <a:rPr lang="en-GB" i="1"/>
              <a:t>P</a:t>
            </a:r>
            <a:r>
              <a:rPr lang="en-GB"/>
              <a:t> &lt; .001). </a:t>
            </a:r>
            <a:r>
              <a:rPr lang="en-GB" err="1"/>
              <a:t>Evolocumab</a:t>
            </a:r>
            <a:r>
              <a:rPr lang="en-GB"/>
              <a:t> induced plaque regression in a greater percentage of patients than placebo (64.3% vs 47.3%; difference, 17.0% [95% CI, 10.4% to 23.6%]; </a:t>
            </a:r>
            <a:r>
              <a:rPr lang="en-GB" i="1"/>
              <a:t>P</a:t>
            </a:r>
            <a:r>
              <a:rPr lang="en-GB"/>
              <a:t> &lt; .001 for PAV and 61.5% vs 48.9%; difference, 12.5% [95% CI, 5.9% to 19.2%]; </a:t>
            </a:r>
            <a:r>
              <a:rPr lang="en-GB" i="1"/>
              <a:t>P</a:t>
            </a:r>
            <a:r>
              <a:rPr lang="en-GB"/>
              <a:t> &lt; .001 for TAV).</a:t>
            </a:r>
          </a:p>
          <a:p>
            <a:r>
              <a:rPr lang="en-GB" b="1"/>
              <a:t>Conclusions and Relevance</a:t>
            </a:r>
            <a:r>
              <a:rPr lang="en-GB"/>
              <a:t>  Among patients with angiographic coronary disease treated with statins, addition of </a:t>
            </a:r>
            <a:r>
              <a:rPr lang="en-GB" err="1"/>
              <a:t>evolocumab</a:t>
            </a:r>
            <a:r>
              <a:rPr lang="en-GB"/>
              <a:t>, compared with placebo, resulted in a greater decrease in PAV after 76 weeks of treatment. Further studies are needed to assess the effects of PCSK9 inhibition on clinical outcomes.</a:t>
            </a:r>
          </a:p>
          <a:p>
            <a:endParaRPr lang="en-GB"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E329923-94A2-48A9-871A-4CC17AFDC6CA}" type="slidenum">
              <a:rPr lang="en-US" smtClean="0"/>
              <a:t>41</a:t>
            </a:fld>
            <a:endParaRPr lang="en-US"/>
          </a:p>
        </p:txBody>
      </p:sp>
    </p:spTree>
    <p:extLst>
      <p:ext uri="{BB962C8B-B14F-4D97-AF65-F5344CB8AC3E}">
        <p14:creationId xmlns:p14="http://schemas.microsoft.com/office/powerpoint/2010/main" val="17370525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1325" y="1250950"/>
            <a:ext cx="5999163" cy="337502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err="1">
                <a:solidFill>
                  <a:schemeClr val="tx1"/>
                </a:solidFill>
                <a:effectLst/>
                <a:latin typeface="+mn-lt"/>
                <a:ea typeface="+mn-ea"/>
                <a:cs typeface="+mn-cs"/>
              </a:rPr>
              <a:t>Evolocumab</a:t>
            </a:r>
            <a:r>
              <a:rPr lang="en-GB" sz="1200" kern="1200">
                <a:solidFill>
                  <a:schemeClr val="tx1"/>
                </a:solidFill>
                <a:effectLst/>
                <a:latin typeface="+mn-lt"/>
                <a:ea typeface="+mn-ea"/>
                <a:cs typeface="+mn-cs"/>
              </a:rPr>
              <a:t> positively impacted a composite cardiovascular outcome, and reduced rates of stroke and transient ischaemic attack (TIA)</a:t>
            </a:r>
            <a:r>
              <a:rPr lang="en-US" sz="1200" kern="1200" baseline="30000">
                <a:solidFill>
                  <a:schemeClr val="tx1"/>
                </a:solidFill>
                <a:effectLst/>
                <a:latin typeface="+mn-lt"/>
                <a:ea typeface="+mn-ea"/>
                <a:cs typeface="+mn-cs"/>
              </a:rPr>
              <a:t>14</a:t>
            </a:r>
            <a:r>
              <a:rPr lang="en-GB" sz="1200" kern="1200">
                <a:solidFill>
                  <a:schemeClr val="tx1"/>
                </a:solidFill>
                <a:effectLst/>
                <a:latin typeface="+mn-lt"/>
                <a:ea typeface="+mn-ea"/>
                <a:cs typeface="+mn-cs"/>
              </a:rPr>
              <a:t>. However, the effect of </a:t>
            </a:r>
            <a:r>
              <a:rPr lang="en-GB" sz="1200" kern="1200" err="1">
                <a:solidFill>
                  <a:schemeClr val="tx1"/>
                </a:solidFill>
                <a:effectLst/>
                <a:latin typeface="+mn-lt"/>
                <a:ea typeface="+mn-ea"/>
                <a:cs typeface="+mn-cs"/>
              </a:rPr>
              <a:t>Evolocumab</a:t>
            </a:r>
            <a:r>
              <a:rPr lang="en-GB" sz="1200" kern="1200">
                <a:solidFill>
                  <a:schemeClr val="tx1"/>
                </a:solidFill>
                <a:effectLst/>
                <a:latin typeface="+mn-lt"/>
                <a:ea typeface="+mn-ea"/>
                <a:cs typeface="+mn-cs"/>
              </a:rPr>
              <a:t> in patients with carotid artery stenosis has not been investigated. </a:t>
            </a:r>
            <a:endParaRPr lang="en-US" sz="1200" kern="1200">
              <a:solidFill>
                <a:schemeClr val="tx1"/>
              </a:solidFill>
              <a:effectLst/>
              <a:latin typeface="+mn-lt"/>
              <a:ea typeface="+mn-ea"/>
              <a:cs typeface="+mn-cs"/>
            </a:endParaRPr>
          </a:p>
          <a:p>
            <a:endParaRPr lang="en-US"/>
          </a:p>
          <a:p>
            <a:endParaRPr lang="en-GB" sz="1200" kern="1200">
              <a:solidFill>
                <a:schemeClr val="tx1"/>
              </a:solidFill>
              <a:effectLst/>
              <a:latin typeface="+mn-lt"/>
              <a:ea typeface="+mn-ea"/>
              <a:cs typeface="+mn-cs"/>
            </a:endParaRPr>
          </a:p>
          <a:p>
            <a:r>
              <a:rPr lang="en-GB" b="1">
                <a:effectLst/>
              </a:rPr>
              <a:t>Background</a:t>
            </a:r>
          </a:p>
          <a:p>
            <a:r>
              <a:rPr lang="en-GB" err="1">
                <a:effectLst/>
              </a:rPr>
              <a:t>Evolocumab</a:t>
            </a:r>
            <a:r>
              <a:rPr lang="en-GB">
                <a:effectLst/>
              </a:rPr>
              <a:t> is a monoclonal antibody that inhibits proprotein convertase subtilisin–</a:t>
            </a:r>
            <a:r>
              <a:rPr lang="en-GB" err="1">
                <a:effectLst/>
              </a:rPr>
              <a:t>kexin</a:t>
            </a:r>
            <a:r>
              <a:rPr lang="en-GB">
                <a:effectLst/>
              </a:rPr>
              <a:t> type 9 (PCSK9) and lowers low-density lipoprotein (LDL) cholesterol levels by approximately 60%. Whether it prevents cardiovascular events is uncertain.</a:t>
            </a:r>
          </a:p>
          <a:p>
            <a:r>
              <a:rPr lang="en-GB" b="1">
                <a:effectLst/>
              </a:rPr>
              <a:t>Methods</a:t>
            </a:r>
          </a:p>
          <a:p>
            <a:r>
              <a:rPr lang="en-GB">
                <a:effectLst/>
              </a:rPr>
              <a:t>We conducted a randomized, double-blind, placebo-controlled trial involving 27,564 patients with atherosclerotic cardiovascular disease and LDL cholesterol levels of 70 mg per </a:t>
            </a:r>
            <a:r>
              <a:rPr lang="en-GB" err="1">
                <a:effectLst/>
              </a:rPr>
              <a:t>deciliter</a:t>
            </a:r>
            <a:r>
              <a:rPr lang="en-GB">
                <a:effectLst/>
              </a:rPr>
              <a:t> (1.8 mmol per </a:t>
            </a:r>
            <a:r>
              <a:rPr lang="en-GB" err="1">
                <a:effectLst/>
              </a:rPr>
              <a:t>liter</a:t>
            </a:r>
            <a:r>
              <a:rPr lang="en-GB">
                <a:effectLst/>
              </a:rPr>
              <a:t>) or higher who were receiving statin therapy. Patients were randomly assigned to receive </a:t>
            </a:r>
            <a:r>
              <a:rPr lang="en-GB" err="1">
                <a:effectLst/>
              </a:rPr>
              <a:t>evolocumab</a:t>
            </a:r>
            <a:r>
              <a:rPr lang="en-GB">
                <a:effectLst/>
              </a:rPr>
              <a:t> (either 140 mg every 2 weeks or 420 mg monthly) or matching placebo as subcutaneous injections. The primary efficacy end point was the composite of cardiovascular death, myocardial infarction, stroke, hospitalization for unstable angina, or coronary revascularization. The key secondary efficacy end point was the composite of cardiovascular death, myocardial infarction, or stroke. The median duration of follow-up was 2.2 years.</a:t>
            </a:r>
          </a:p>
          <a:p>
            <a:r>
              <a:rPr lang="en-GB" b="1">
                <a:effectLst/>
              </a:rPr>
              <a:t>Results</a:t>
            </a:r>
          </a:p>
          <a:p>
            <a:r>
              <a:rPr lang="en-GB">
                <a:effectLst/>
              </a:rPr>
              <a:t>At 48 weeks, the least-squares mean percentage reduction in LDL cholesterol levels with </a:t>
            </a:r>
            <a:r>
              <a:rPr lang="en-GB" err="1">
                <a:effectLst/>
              </a:rPr>
              <a:t>evolocumab</a:t>
            </a:r>
            <a:r>
              <a:rPr lang="en-GB">
                <a:effectLst/>
              </a:rPr>
              <a:t>, as compared with placebo, was 59%, from a median baseline value of 92 mg per </a:t>
            </a:r>
            <a:r>
              <a:rPr lang="en-GB" err="1">
                <a:effectLst/>
              </a:rPr>
              <a:t>deciliter</a:t>
            </a:r>
            <a:r>
              <a:rPr lang="en-GB">
                <a:effectLst/>
              </a:rPr>
              <a:t> (2.4 mmol per </a:t>
            </a:r>
            <a:r>
              <a:rPr lang="en-GB" err="1">
                <a:effectLst/>
              </a:rPr>
              <a:t>liter</a:t>
            </a:r>
            <a:r>
              <a:rPr lang="en-GB">
                <a:effectLst/>
              </a:rPr>
              <a:t>) to 30 mg per </a:t>
            </a:r>
            <a:r>
              <a:rPr lang="en-GB" err="1">
                <a:effectLst/>
              </a:rPr>
              <a:t>deciliter</a:t>
            </a:r>
            <a:r>
              <a:rPr lang="en-GB">
                <a:effectLst/>
              </a:rPr>
              <a:t> (0.78 mmol per </a:t>
            </a:r>
            <a:r>
              <a:rPr lang="en-GB" err="1">
                <a:effectLst/>
              </a:rPr>
              <a:t>liter</a:t>
            </a:r>
            <a:r>
              <a:rPr lang="en-GB">
                <a:effectLst/>
              </a:rPr>
              <a:t>) (P&lt;0.001). Relative to placebo, </a:t>
            </a:r>
            <a:r>
              <a:rPr lang="en-GB" err="1">
                <a:effectLst/>
              </a:rPr>
              <a:t>evolocumab</a:t>
            </a:r>
            <a:r>
              <a:rPr lang="en-GB">
                <a:effectLst/>
              </a:rPr>
              <a:t> treatment significantly reduced the risk of the primary end point (1344 patients [9.8%] vs. 1563 patients [11.3%]; hazard ratio, 0.85; 95% confidence interval [CI], 0.79 to 0.92; P&lt;0.001) and the key secondary end point (816 [5.9%] vs. 1013 [7.4%]; hazard ratio, 0.80; 95% CI, 0.73 to 0.88; P&lt;0.001). The results were consistent across key subgroups, including the subgroup of patients in the lowest quartile for baseline LDL cholesterol levels (median, 74 mg per </a:t>
            </a:r>
            <a:r>
              <a:rPr lang="en-GB" err="1">
                <a:effectLst/>
              </a:rPr>
              <a:t>deciliter</a:t>
            </a:r>
            <a:r>
              <a:rPr lang="en-GB">
                <a:effectLst/>
              </a:rPr>
              <a:t> [1.9 mmol per </a:t>
            </a:r>
            <a:r>
              <a:rPr lang="en-GB" err="1">
                <a:effectLst/>
              </a:rPr>
              <a:t>liter</a:t>
            </a:r>
            <a:r>
              <a:rPr lang="en-GB">
                <a:effectLst/>
              </a:rPr>
              <a:t>]). There was no significant difference between the study groups with regard to adverse events (including new-onset diabetes and neurocognitive events), with the exception of injection-site reactions, which were more common with </a:t>
            </a:r>
            <a:r>
              <a:rPr lang="en-GB" err="1">
                <a:effectLst/>
              </a:rPr>
              <a:t>evolocumab</a:t>
            </a:r>
            <a:r>
              <a:rPr lang="en-GB">
                <a:effectLst/>
              </a:rPr>
              <a:t> (2.1% vs. 1.6%).</a:t>
            </a:r>
          </a:p>
          <a:p>
            <a:r>
              <a:rPr lang="en-GB" b="1">
                <a:effectLst/>
              </a:rPr>
              <a:t>Conclusions</a:t>
            </a:r>
          </a:p>
          <a:p>
            <a:r>
              <a:rPr lang="en-GB">
                <a:effectLst/>
              </a:rPr>
              <a:t>In our trial, inhibition of PCSK9 with </a:t>
            </a:r>
            <a:r>
              <a:rPr lang="en-GB" err="1">
                <a:effectLst/>
              </a:rPr>
              <a:t>evolocumab</a:t>
            </a:r>
            <a:r>
              <a:rPr lang="en-GB">
                <a:effectLst/>
              </a:rPr>
              <a:t> on a background of statin therapy lowered LDL cholesterol levels to a median of 30 mg per </a:t>
            </a:r>
            <a:r>
              <a:rPr lang="en-GB" err="1">
                <a:effectLst/>
              </a:rPr>
              <a:t>deciliter</a:t>
            </a:r>
            <a:r>
              <a:rPr lang="en-GB">
                <a:effectLst/>
              </a:rPr>
              <a:t> (0.78 mmol per </a:t>
            </a:r>
            <a:r>
              <a:rPr lang="en-GB" err="1">
                <a:effectLst/>
              </a:rPr>
              <a:t>liter</a:t>
            </a:r>
            <a:r>
              <a:rPr lang="en-GB">
                <a:effectLst/>
              </a:rPr>
              <a:t>) and reduced the risk of cardiovascular events. These findings show that patients with atherosclerotic cardiovascular disease benefit from lowering of LDL cholesterol levels below current targets. (Funded by Amgen; FOURIER ClinicalTrials.gov number, </a:t>
            </a:r>
            <a:r>
              <a:rPr lang="en-GB">
                <a:effectLst/>
                <a:hlinkClick r:id="rId3"/>
              </a:rPr>
              <a:t>NCT01764633</a:t>
            </a:r>
            <a:r>
              <a:rPr lang="en-GB">
                <a:effectLst/>
              </a:rPr>
              <a:t>.)</a:t>
            </a:r>
          </a:p>
          <a:p>
            <a:endParaRPr lang="en-US"/>
          </a:p>
          <a:p>
            <a:endParaRPr lang="en-US"/>
          </a:p>
        </p:txBody>
      </p:sp>
      <p:sp>
        <p:nvSpPr>
          <p:cNvPr id="4" name="Slide Number Placeholder 3"/>
          <p:cNvSpPr>
            <a:spLocks noGrp="1"/>
          </p:cNvSpPr>
          <p:nvPr>
            <p:ph type="sldNum" sz="quarter" idx="10"/>
          </p:nvPr>
        </p:nvSpPr>
        <p:spPr/>
        <p:txBody>
          <a:bodyPr/>
          <a:lstStyle/>
          <a:p>
            <a:fld id="{FE329923-94A2-48A9-871A-4CC17AFDC6CA}" type="slidenum">
              <a:rPr lang="en-US" smtClean="0"/>
              <a:t>42</a:t>
            </a:fld>
            <a:endParaRPr lang="en-US"/>
          </a:p>
        </p:txBody>
      </p:sp>
    </p:spTree>
    <p:extLst>
      <p:ext uri="{BB962C8B-B14F-4D97-AF65-F5344CB8AC3E}">
        <p14:creationId xmlns:p14="http://schemas.microsoft.com/office/powerpoint/2010/main" val="6548214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0" i="0" err="1">
                <a:solidFill>
                  <a:srgbClr val="000000"/>
                </a:solidFill>
                <a:effectLst/>
                <a:latin typeface="HelveticaNeue"/>
              </a:rPr>
              <a:t>Bempedoic</a:t>
            </a:r>
            <a:r>
              <a:rPr lang="en-GB" b="0" i="0">
                <a:solidFill>
                  <a:srgbClr val="000000"/>
                </a:solidFill>
                <a:effectLst/>
                <a:latin typeface="HelveticaNeue"/>
              </a:rPr>
              <a:t> acid (BA) is a once‐daily, oral, first‐in‐class ATP–citrate lyase inhibitor. ATP–citrate lyase is a cytosolic enzyme integral to the cholesterol synthesis pathway that acts upstream of statin reductase.</a:t>
            </a:r>
            <a:r>
              <a:rPr lang="en-GB" b="1" i="0" u="none" strike="noStrike" baseline="30000">
                <a:solidFill>
                  <a:srgbClr val="DA1F26"/>
                </a:solidFill>
                <a:effectLst/>
                <a:latin typeface="HelveticaNeue"/>
                <a:hlinkClick r:id="rId3"/>
              </a:rPr>
              <a:t>12</a:t>
            </a:r>
            <a:r>
              <a:rPr lang="en-GB" b="0" i="0">
                <a:solidFill>
                  <a:srgbClr val="000000"/>
                </a:solidFill>
                <a:effectLst/>
                <a:latin typeface="HelveticaNeue"/>
              </a:rPr>
              <a:t> This mechanism of action is distinct from other lipid‐lowering therapies, including statins (which target statin reductase) and ezetimibe (an inhibitor of intestinal cholesterol absorption). By inhibiting ATP–citrate lyase, BA suppresses cholesterol synthesis,</a:t>
            </a:r>
            <a:r>
              <a:rPr lang="en-GB" b="1" i="0" u="none" strike="noStrike" baseline="30000">
                <a:solidFill>
                  <a:srgbClr val="DA1F26"/>
                </a:solidFill>
                <a:effectLst/>
                <a:latin typeface="HelveticaNeue"/>
                <a:hlinkClick r:id="rId3"/>
              </a:rPr>
              <a:t>12</a:t>
            </a:r>
            <a:r>
              <a:rPr lang="en-GB" b="0" i="0">
                <a:solidFill>
                  <a:srgbClr val="000000"/>
                </a:solidFill>
                <a:effectLst/>
                <a:latin typeface="HelveticaNeue"/>
              </a:rPr>
              <a:t> thereby triggering upregulation of low‐density lipoprotein receptor expression in the liver, resulting in increased clearance of low‐density lipoprotein particles and lowering of LDL‐C.</a:t>
            </a:r>
            <a:r>
              <a:rPr lang="en-GB" b="1" i="0" u="none" strike="noStrike" baseline="30000">
                <a:solidFill>
                  <a:srgbClr val="DA1F26"/>
                </a:solidFill>
                <a:effectLst/>
                <a:latin typeface="HelveticaNeue"/>
                <a:hlinkClick r:id="rId4"/>
              </a:rPr>
              <a:t>1</a:t>
            </a:r>
            <a:r>
              <a:rPr lang="en-GB" b="0" i="0">
                <a:solidFill>
                  <a:srgbClr val="000000"/>
                </a:solidFill>
                <a:effectLst/>
                <a:latin typeface="HelveticaNeue"/>
              </a:rPr>
              <a:t> Both phase 2 and phase 3 clinical trials showed that BA as monotherapy or when added to background lipid‐lowering therapy significantly lowered LDL‐C as well as other relevant lipids and biomarkers.</a:t>
            </a:r>
            <a:r>
              <a:rPr lang="en-GB" b="1" i="0" u="none" strike="noStrike" baseline="30000">
                <a:solidFill>
                  <a:srgbClr val="DA1F26"/>
                </a:solidFill>
                <a:effectLst/>
                <a:latin typeface="HelveticaNeue"/>
                <a:hlinkClick r:id="rId5"/>
              </a:rPr>
              <a:t>13</a:t>
            </a:r>
            <a:endParaRPr lang="en-GB" b="1" i="0" u="none" strike="noStrike" baseline="30000">
              <a:solidFill>
                <a:srgbClr val="DA1F26"/>
              </a:solidFill>
              <a:effectLst/>
              <a:latin typeface="HelveticaNeue"/>
            </a:endParaRPr>
          </a:p>
          <a:p>
            <a:endParaRPr lang="en-GB" b="1" i="0" u="none" strike="noStrike" baseline="30000">
              <a:solidFill>
                <a:srgbClr val="DA1F26"/>
              </a:solidFill>
              <a:effectLst/>
              <a:latin typeface="HelveticaNeue"/>
            </a:endParaRPr>
          </a:p>
          <a:p>
            <a:r>
              <a:rPr lang="en-US"/>
              <a:t>https://www.nejm.org/doi/full/10.1056/NEJMoa1803917</a:t>
            </a:r>
          </a:p>
        </p:txBody>
      </p:sp>
      <p:sp>
        <p:nvSpPr>
          <p:cNvPr id="4" name="Slide Number Placeholder 3"/>
          <p:cNvSpPr>
            <a:spLocks noGrp="1"/>
          </p:cNvSpPr>
          <p:nvPr>
            <p:ph type="sldNum" sz="quarter" idx="10"/>
          </p:nvPr>
        </p:nvSpPr>
        <p:spPr/>
        <p:txBody>
          <a:bodyPr/>
          <a:lstStyle/>
          <a:p>
            <a:fld id="{3E1EED43-FEA9-4B67-B75E-7CC89B599200}" type="slidenum">
              <a:rPr lang="en-GB" smtClean="0"/>
              <a:t>45</a:t>
            </a:fld>
            <a:endParaRPr lang="en-GB"/>
          </a:p>
        </p:txBody>
      </p:sp>
    </p:spTree>
    <p:extLst>
      <p:ext uri="{BB962C8B-B14F-4D97-AF65-F5344CB8AC3E}">
        <p14:creationId xmlns:p14="http://schemas.microsoft.com/office/powerpoint/2010/main" val="2270361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0" i="0" err="1">
                <a:solidFill>
                  <a:srgbClr val="000000"/>
                </a:solidFill>
                <a:effectLst/>
                <a:latin typeface="HelveticaNeue"/>
              </a:rPr>
              <a:t>Bempedoic</a:t>
            </a:r>
            <a:r>
              <a:rPr lang="en-GB" b="0" i="0">
                <a:solidFill>
                  <a:srgbClr val="000000"/>
                </a:solidFill>
                <a:effectLst/>
                <a:latin typeface="HelveticaNeue"/>
              </a:rPr>
              <a:t> acid (BA) is a once‐daily, oral, first‐in‐class ATP–citrate lyase inhibitor. ATP–citrate lyase is a cytosolic enzyme integral to the cholesterol synthesis pathway that acts upstream of statin reductase.</a:t>
            </a:r>
            <a:r>
              <a:rPr lang="en-GB" b="1" i="0" u="none" strike="noStrike" baseline="30000">
                <a:solidFill>
                  <a:srgbClr val="DA1F26"/>
                </a:solidFill>
                <a:effectLst/>
                <a:latin typeface="HelveticaNeue"/>
                <a:hlinkClick r:id="rId3"/>
              </a:rPr>
              <a:t>12</a:t>
            </a:r>
            <a:r>
              <a:rPr lang="en-GB" b="0" i="0">
                <a:solidFill>
                  <a:srgbClr val="000000"/>
                </a:solidFill>
                <a:effectLst/>
                <a:latin typeface="HelveticaNeue"/>
              </a:rPr>
              <a:t> This mechanism of action is distinct from other lipid‐lowering therapies, including statins (which target statin reductase) and ezetimibe (an inhibitor of intestinal cholesterol absorption). By inhibiting ATP–citrate lyase, BA suppresses cholesterol synthesis,</a:t>
            </a:r>
            <a:r>
              <a:rPr lang="en-GB" b="1" i="0" u="none" strike="noStrike" baseline="30000">
                <a:solidFill>
                  <a:srgbClr val="DA1F26"/>
                </a:solidFill>
                <a:effectLst/>
                <a:latin typeface="HelveticaNeue"/>
                <a:hlinkClick r:id="rId3"/>
              </a:rPr>
              <a:t>12</a:t>
            </a:r>
            <a:r>
              <a:rPr lang="en-GB" b="0" i="0">
                <a:solidFill>
                  <a:srgbClr val="000000"/>
                </a:solidFill>
                <a:effectLst/>
                <a:latin typeface="HelveticaNeue"/>
              </a:rPr>
              <a:t> thereby triggering upregulation of low‐density lipoprotein receptor expression in the liver, resulting in increased clearance of low‐density lipoprotein particles and lowering of LDL‐C.</a:t>
            </a:r>
            <a:r>
              <a:rPr lang="en-GB" b="1" i="0" u="none" strike="noStrike" baseline="30000">
                <a:solidFill>
                  <a:srgbClr val="DA1F26"/>
                </a:solidFill>
                <a:effectLst/>
                <a:latin typeface="HelveticaNeue"/>
                <a:hlinkClick r:id="rId4"/>
              </a:rPr>
              <a:t>1</a:t>
            </a:r>
            <a:r>
              <a:rPr lang="en-GB" b="0" i="0">
                <a:solidFill>
                  <a:srgbClr val="000000"/>
                </a:solidFill>
                <a:effectLst/>
                <a:latin typeface="HelveticaNeue"/>
              </a:rPr>
              <a:t> Both phase 2 and phase 3 clinical trials showed that BA as monotherapy or when added to background lipid‐lowering therapy significantly lowered LDL‐C as well as other relevant lipids and biomarkers.</a:t>
            </a:r>
            <a:r>
              <a:rPr lang="en-GB" b="1" i="0" u="none" strike="noStrike" baseline="30000">
                <a:solidFill>
                  <a:srgbClr val="DA1F26"/>
                </a:solidFill>
                <a:effectLst/>
                <a:latin typeface="HelveticaNeue"/>
                <a:hlinkClick r:id="rId5"/>
              </a:rPr>
              <a:t>13</a:t>
            </a:r>
            <a:endParaRPr lang="en-GB" b="1" i="0" u="none" strike="noStrike" baseline="30000">
              <a:solidFill>
                <a:srgbClr val="DA1F26"/>
              </a:solidFill>
              <a:effectLst/>
              <a:latin typeface="HelveticaNeue"/>
            </a:endParaRPr>
          </a:p>
          <a:p>
            <a:endParaRPr lang="en-GB" b="1" i="0" u="none" strike="noStrike" baseline="30000">
              <a:solidFill>
                <a:srgbClr val="DA1F26"/>
              </a:solidFill>
              <a:effectLst/>
              <a:latin typeface="HelveticaNeue"/>
            </a:endParaRPr>
          </a:p>
          <a:p>
            <a:r>
              <a:rPr lang="en-US"/>
              <a:t>https://www.nejm.org/doi/full/10.1056/NEJMoa1803917</a:t>
            </a:r>
          </a:p>
        </p:txBody>
      </p:sp>
      <p:sp>
        <p:nvSpPr>
          <p:cNvPr id="4" name="Slide Number Placeholder 3"/>
          <p:cNvSpPr>
            <a:spLocks noGrp="1"/>
          </p:cNvSpPr>
          <p:nvPr>
            <p:ph type="sldNum" sz="quarter" idx="10"/>
          </p:nvPr>
        </p:nvSpPr>
        <p:spPr/>
        <p:txBody>
          <a:bodyPr/>
          <a:lstStyle/>
          <a:p>
            <a:fld id="{3E1EED43-FEA9-4B67-B75E-7CC89B599200}" type="slidenum">
              <a:rPr lang="en-GB" smtClean="0"/>
              <a:t>46</a:t>
            </a:fld>
            <a:endParaRPr lang="en-GB"/>
          </a:p>
        </p:txBody>
      </p:sp>
    </p:spTree>
    <p:extLst>
      <p:ext uri="{BB962C8B-B14F-4D97-AF65-F5344CB8AC3E}">
        <p14:creationId xmlns:p14="http://schemas.microsoft.com/office/powerpoint/2010/main" val="20671848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0" i="0" err="1">
                <a:solidFill>
                  <a:srgbClr val="000000"/>
                </a:solidFill>
                <a:effectLst/>
                <a:latin typeface="HelveticaNeue"/>
              </a:rPr>
              <a:t>Bempedoic</a:t>
            </a:r>
            <a:r>
              <a:rPr lang="en-GB" b="0" i="0">
                <a:solidFill>
                  <a:srgbClr val="000000"/>
                </a:solidFill>
                <a:effectLst/>
                <a:latin typeface="HelveticaNeue"/>
              </a:rPr>
              <a:t> acid (BA) is a once‐daily, oral, first‐in‐class ATP–citrate lyase inhibitor. ATP–citrate lyase is a cytosolic enzyme integral to the cholesterol synthesis pathway that acts upstream of statin reductase.</a:t>
            </a:r>
            <a:r>
              <a:rPr lang="en-GB" b="1" i="0" u="none" strike="noStrike" baseline="30000">
                <a:solidFill>
                  <a:srgbClr val="DA1F26"/>
                </a:solidFill>
                <a:effectLst/>
                <a:latin typeface="HelveticaNeue"/>
                <a:hlinkClick r:id="rId3"/>
              </a:rPr>
              <a:t>12</a:t>
            </a:r>
            <a:r>
              <a:rPr lang="en-GB" b="0" i="0">
                <a:solidFill>
                  <a:srgbClr val="000000"/>
                </a:solidFill>
                <a:effectLst/>
                <a:latin typeface="HelveticaNeue"/>
              </a:rPr>
              <a:t> This mechanism of action is distinct from other lipid‐lowering therapies, including statins (which target statin reductase) and ezetimibe (an inhibitor of intestinal cholesterol absorption). By inhibiting ATP–citrate lyase, BA suppresses cholesterol synthesis,</a:t>
            </a:r>
            <a:r>
              <a:rPr lang="en-GB" b="1" i="0" u="none" strike="noStrike" baseline="30000">
                <a:solidFill>
                  <a:srgbClr val="DA1F26"/>
                </a:solidFill>
                <a:effectLst/>
                <a:latin typeface="HelveticaNeue"/>
                <a:hlinkClick r:id="rId3"/>
              </a:rPr>
              <a:t>12</a:t>
            </a:r>
            <a:r>
              <a:rPr lang="en-GB" b="0" i="0">
                <a:solidFill>
                  <a:srgbClr val="000000"/>
                </a:solidFill>
                <a:effectLst/>
                <a:latin typeface="HelveticaNeue"/>
              </a:rPr>
              <a:t> thereby triggering upregulation of low‐density lipoprotein receptor expression in the liver, resulting in increased clearance of low‐density lipoprotein particles and lowering of LDL‐C.</a:t>
            </a:r>
            <a:r>
              <a:rPr lang="en-GB" b="1" i="0" u="none" strike="noStrike" baseline="30000">
                <a:solidFill>
                  <a:srgbClr val="DA1F26"/>
                </a:solidFill>
                <a:effectLst/>
                <a:latin typeface="HelveticaNeue"/>
                <a:hlinkClick r:id="rId4"/>
              </a:rPr>
              <a:t>1</a:t>
            </a:r>
            <a:r>
              <a:rPr lang="en-GB" b="0" i="0">
                <a:solidFill>
                  <a:srgbClr val="000000"/>
                </a:solidFill>
                <a:effectLst/>
                <a:latin typeface="HelveticaNeue"/>
              </a:rPr>
              <a:t> Both phase 2 and phase 3 clinical trials showed that BA as monotherapy or when added to background lipid‐lowering therapy significantly lowered LDL‐C as well as other relevant lipids and biomarkers.</a:t>
            </a:r>
            <a:r>
              <a:rPr lang="en-GB" b="1" i="0" u="none" strike="noStrike" baseline="30000">
                <a:solidFill>
                  <a:srgbClr val="DA1F26"/>
                </a:solidFill>
                <a:effectLst/>
                <a:latin typeface="HelveticaNeue"/>
                <a:hlinkClick r:id="rId5"/>
              </a:rPr>
              <a:t>13</a:t>
            </a:r>
            <a:endParaRPr lang="en-GB" b="1" i="0" u="none" strike="noStrike" baseline="30000">
              <a:solidFill>
                <a:srgbClr val="DA1F26"/>
              </a:solidFill>
              <a:effectLst/>
              <a:latin typeface="HelveticaNeue"/>
            </a:endParaRPr>
          </a:p>
          <a:p>
            <a:endParaRPr lang="en-GB" b="1" i="0" u="none" strike="noStrike" baseline="30000">
              <a:solidFill>
                <a:srgbClr val="DA1F26"/>
              </a:solidFill>
              <a:effectLst/>
              <a:latin typeface="HelveticaNeue"/>
            </a:endParaRPr>
          </a:p>
          <a:p>
            <a:r>
              <a:rPr lang="en-US"/>
              <a:t>https://www.nejm.org/doi/full/10.1056/NEJMoa1803917</a:t>
            </a:r>
          </a:p>
        </p:txBody>
      </p:sp>
      <p:sp>
        <p:nvSpPr>
          <p:cNvPr id="4" name="Slide Number Placeholder 3"/>
          <p:cNvSpPr>
            <a:spLocks noGrp="1"/>
          </p:cNvSpPr>
          <p:nvPr>
            <p:ph type="sldNum" sz="quarter" idx="10"/>
          </p:nvPr>
        </p:nvSpPr>
        <p:spPr/>
        <p:txBody>
          <a:bodyPr/>
          <a:lstStyle/>
          <a:p>
            <a:fld id="{3E1EED43-FEA9-4B67-B75E-7CC89B599200}" type="slidenum">
              <a:rPr lang="en-GB" smtClean="0"/>
              <a:t>49</a:t>
            </a:fld>
            <a:endParaRPr lang="en-GB"/>
          </a:p>
        </p:txBody>
      </p:sp>
    </p:spTree>
    <p:extLst>
      <p:ext uri="{BB962C8B-B14F-4D97-AF65-F5344CB8AC3E}">
        <p14:creationId xmlns:p14="http://schemas.microsoft.com/office/powerpoint/2010/main" val="39382468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0" i="0" err="1">
                <a:solidFill>
                  <a:srgbClr val="000000"/>
                </a:solidFill>
                <a:effectLst/>
                <a:latin typeface="HelveticaNeue"/>
              </a:rPr>
              <a:t>Bempedoic</a:t>
            </a:r>
            <a:r>
              <a:rPr lang="en-GB" b="0" i="0">
                <a:solidFill>
                  <a:srgbClr val="000000"/>
                </a:solidFill>
                <a:effectLst/>
                <a:latin typeface="HelveticaNeue"/>
              </a:rPr>
              <a:t> acid (BA) is a once‐daily, oral, first‐in‐class ATP–citrate lyase inhibitor. ATP–citrate lyase is a cytosolic enzyme integral to the cholesterol synthesis pathway that acts upstream of statin reductase.</a:t>
            </a:r>
            <a:r>
              <a:rPr lang="en-GB" b="1" i="0" u="none" strike="noStrike" baseline="30000">
                <a:solidFill>
                  <a:srgbClr val="DA1F26"/>
                </a:solidFill>
                <a:effectLst/>
                <a:latin typeface="HelveticaNeue"/>
                <a:hlinkClick r:id="rId3"/>
              </a:rPr>
              <a:t>12</a:t>
            </a:r>
            <a:r>
              <a:rPr lang="en-GB" b="0" i="0">
                <a:solidFill>
                  <a:srgbClr val="000000"/>
                </a:solidFill>
                <a:effectLst/>
                <a:latin typeface="HelveticaNeue"/>
              </a:rPr>
              <a:t> This mechanism of action is distinct from other lipid‐lowering therapies, including statins (which target statin reductase) and ezetimibe (an inhibitor of intestinal cholesterol absorption). By inhibiting ATP–citrate lyase, BA suppresses cholesterol synthesis,</a:t>
            </a:r>
            <a:r>
              <a:rPr lang="en-GB" b="1" i="0" u="none" strike="noStrike" baseline="30000">
                <a:solidFill>
                  <a:srgbClr val="DA1F26"/>
                </a:solidFill>
                <a:effectLst/>
                <a:latin typeface="HelveticaNeue"/>
                <a:hlinkClick r:id="rId3"/>
              </a:rPr>
              <a:t>12</a:t>
            </a:r>
            <a:r>
              <a:rPr lang="en-GB" b="0" i="0">
                <a:solidFill>
                  <a:srgbClr val="000000"/>
                </a:solidFill>
                <a:effectLst/>
                <a:latin typeface="HelveticaNeue"/>
              </a:rPr>
              <a:t> thereby triggering upregulation of low‐density lipoprotein receptor expression in the liver, resulting in increased clearance of low‐density lipoprotein particles and lowering of LDL‐C.</a:t>
            </a:r>
            <a:r>
              <a:rPr lang="en-GB" b="1" i="0" u="none" strike="noStrike" baseline="30000">
                <a:solidFill>
                  <a:srgbClr val="DA1F26"/>
                </a:solidFill>
                <a:effectLst/>
                <a:latin typeface="HelveticaNeue"/>
                <a:hlinkClick r:id="rId4"/>
              </a:rPr>
              <a:t>1</a:t>
            </a:r>
            <a:r>
              <a:rPr lang="en-GB" b="0" i="0">
                <a:solidFill>
                  <a:srgbClr val="000000"/>
                </a:solidFill>
                <a:effectLst/>
                <a:latin typeface="HelveticaNeue"/>
              </a:rPr>
              <a:t> Both phase 2 and phase 3 clinical trials showed that BA as monotherapy or when added to background lipid‐lowering therapy significantly lowered LDL‐C as well as other relevant lipids and biomarkers.</a:t>
            </a:r>
            <a:r>
              <a:rPr lang="en-GB" b="1" i="0" u="none" strike="noStrike" baseline="30000">
                <a:solidFill>
                  <a:srgbClr val="DA1F26"/>
                </a:solidFill>
                <a:effectLst/>
                <a:latin typeface="HelveticaNeue"/>
                <a:hlinkClick r:id="rId5"/>
              </a:rPr>
              <a:t>13</a:t>
            </a:r>
            <a:endParaRPr lang="en-GB" b="1" i="0" u="none" strike="noStrike" baseline="30000">
              <a:solidFill>
                <a:srgbClr val="DA1F26"/>
              </a:solidFill>
              <a:effectLst/>
              <a:latin typeface="HelveticaNeue"/>
            </a:endParaRPr>
          </a:p>
          <a:p>
            <a:endParaRPr lang="en-GB" b="1" i="0" u="none" strike="noStrike" baseline="30000">
              <a:solidFill>
                <a:srgbClr val="DA1F26"/>
              </a:solidFill>
              <a:effectLst/>
              <a:latin typeface="HelveticaNeue"/>
            </a:endParaRPr>
          </a:p>
          <a:p>
            <a:r>
              <a:rPr lang="en-US"/>
              <a:t>https://www.nejm.org/doi/full/10.1056/NEJMoa1803917</a:t>
            </a:r>
          </a:p>
        </p:txBody>
      </p:sp>
      <p:sp>
        <p:nvSpPr>
          <p:cNvPr id="4" name="Slide Number Placeholder 3"/>
          <p:cNvSpPr>
            <a:spLocks noGrp="1"/>
          </p:cNvSpPr>
          <p:nvPr>
            <p:ph type="sldNum" sz="quarter" idx="10"/>
          </p:nvPr>
        </p:nvSpPr>
        <p:spPr/>
        <p:txBody>
          <a:bodyPr/>
          <a:lstStyle/>
          <a:p>
            <a:fld id="{3E1EED43-FEA9-4B67-B75E-7CC89B599200}" type="slidenum">
              <a:rPr lang="en-GB" smtClean="0"/>
              <a:t>50</a:t>
            </a:fld>
            <a:endParaRPr lang="en-GB"/>
          </a:p>
        </p:txBody>
      </p:sp>
    </p:spTree>
    <p:extLst>
      <p:ext uri="{BB962C8B-B14F-4D97-AF65-F5344CB8AC3E}">
        <p14:creationId xmlns:p14="http://schemas.microsoft.com/office/powerpoint/2010/main" val="38671251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0" i="0" err="1">
                <a:solidFill>
                  <a:srgbClr val="000000"/>
                </a:solidFill>
                <a:effectLst/>
                <a:latin typeface="HelveticaNeue"/>
              </a:rPr>
              <a:t>Bempedoic</a:t>
            </a:r>
            <a:r>
              <a:rPr lang="en-GB" b="0" i="0">
                <a:solidFill>
                  <a:srgbClr val="000000"/>
                </a:solidFill>
                <a:effectLst/>
                <a:latin typeface="HelveticaNeue"/>
              </a:rPr>
              <a:t> acid (BA) is a once‐daily, oral, first‐in‐class ATP–citrate lyase inhibitor. ATP–citrate lyase is a cytosolic enzyme integral to the cholesterol synthesis pathway that acts upstream of statin reductase.</a:t>
            </a:r>
            <a:r>
              <a:rPr lang="en-GB" b="1" i="0" u="none" strike="noStrike" baseline="30000">
                <a:solidFill>
                  <a:srgbClr val="DA1F26"/>
                </a:solidFill>
                <a:effectLst/>
                <a:latin typeface="HelveticaNeue"/>
                <a:hlinkClick r:id="rId3"/>
              </a:rPr>
              <a:t>12</a:t>
            </a:r>
            <a:r>
              <a:rPr lang="en-GB" b="0" i="0">
                <a:solidFill>
                  <a:srgbClr val="000000"/>
                </a:solidFill>
                <a:effectLst/>
                <a:latin typeface="HelveticaNeue"/>
              </a:rPr>
              <a:t> This mechanism of action is distinct from other lipid‐lowering therapies, including statins (which target statin reductase) and ezetimibe (an inhibitor of intestinal cholesterol absorption). By inhibiting ATP–citrate lyase, BA suppresses cholesterol synthesis,</a:t>
            </a:r>
            <a:r>
              <a:rPr lang="en-GB" b="1" i="0" u="none" strike="noStrike" baseline="30000">
                <a:solidFill>
                  <a:srgbClr val="DA1F26"/>
                </a:solidFill>
                <a:effectLst/>
                <a:latin typeface="HelveticaNeue"/>
                <a:hlinkClick r:id="rId3"/>
              </a:rPr>
              <a:t>12</a:t>
            </a:r>
            <a:r>
              <a:rPr lang="en-GB" b="0" i="0">
                <a:solidFill>
                  <a:srgbClr val="000000"/>
                </a:solidFill>
                <a:effectLst/>
                <a:latin typeface="HelveticaNeue"/>
              </a:rPr>
              <a:t> thereby triggering upregulation of low‐density lipoprotein receptor expression in the liver, resulting in increased clearance of low‐density lipoprotein particles and lowering of LDL‐C.</a:t>
            </a:r>
            <a:r>
              <a:rPr lang="en-GB" b="1" i="0" u="none" strike="noStrike" baseline="30000">
                <a:solidFill>
                  <a:srgbClr val="DA1F26"/>
                </a:solidFill>
                <a:effectLst/>
                <a:latin typeface="HelveticaNeue"/>
                <a:hlinkClick r:id="rId4"/>
              </a:rPr>
              <a:t>1</a:t>
            </a:r>
            <a:r>
              <a:rPr lang="en-GB" b="0" i="0">
                <a:solidFill>
                  <a:srgbClr val="000000"/>
                </a:solidFill>
                <a:effectLst/>
                <a:latin typeface="HelveticaNeue"/>
              </a:rPr>
              <a:t> Both phase 2 and phase 3 clinical trials showed that BA as monotherapy or when added to background lipid‐lowering therapy significantly lowered LDL‐C as well as other relevant lipids and biomarkers.</a:t>
            </a:r>
            <a:r>
              <a:rPr lang="en-GB" b="1" i="0" u="none" strike="noStrike" baseline="30000">
                <a:solidFill>
                  <a:srgbClr val="DA1F26"/>
                </a:solidFill>
                <a:effectLst/>
                <a:latin typeface="HelveticaNeue"/>
                <a:hlinkClick r:id="rId5"/>
              </a:rPr>
              <a:t>13</a:t>
            </a:r>
            <a:endParaRPr lang="en-GB" b="1" i="0" u="none" strike="noStrike" baseline="30000">
              <a:solidFill>
                <a:srgbClr val="DA1F26"/>
              </a:solidFill>
              <a:effectLst/>
              <a:latin typeface="HelveticaNeue"/>
            </a:endParaRPr>
          </a:p>
          <a:p>
            <a:endParaRPr lang="en-GB" b="1" i="0" u="none" strike="noStrike" baseline="30000">
              <a:solidFill>
                <a:srgbClr val="DA1F26"/>
              </a:solidFill>
              <a:effectLst/>
              <a:latin typeface="HelveticaNeue"/>
            </a:endParaRPr>
          </a:p>
          <a:p>
            <a:r>
              <a:rPr lang="en-US"/>
              <a:t>https://www.nejm.org/doi/full/10.1056/NEJMoa1803917</a:t>
            </a:r>
          </a:p>
        </p:txBody>
      </p:sp>
      <p:sp>
        <p:nvSpPr>
          <p:cNvPr id="4" name="Slide Number Placeholder 3"/>
          <p:cNvSpPr>
            <a:spLocks noGrp="1"/>
          </p:cNvSpPr>
          <p:nvPr>
            <p:ph type="sldNum" sz="quarter" idx="10"/>
          </p:nvPr>
        </p:nvSpPr>
        <p:spPr/>
        <p:txBody>
          <a:bodyPr/>
          <a:lstStyle/>
          <a:p>
            <a:fld id="{3E1EED43-FEA9-4B67-B75E-7CC89B599200}" type="slidenum">
              <a:rPr lang="en-GB" smtClean="0"/>
              <a:t>51</a:t>
            </a:fld>
            <a:endParaRPr lang="en-GB"/>
          </a:p>
        </p:txBody>
      </p:sp>
    </p:spTree>
    <p:extLst>
      <p:ext uri="{BB962C8B-B14F-4D97-AF65-F5344CB8AC3E}">
        <p14:creationId xmlns:p14="http://schemas.microsoft.com/office/powerpoint/2010/main" val="24360898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a:solidFill>
                  <a:srgbClr val="000000"/>
                </a:solidFill>
                <a:effectLst/>
                <a:latin typeface="Arial" panose="020B0604020202020204" pitchFamily="34" charset="0"/>
                <a:cs typeface="Arial" panose="020B0604020202020204" pitchFamily="34" charset="0"/>
              </a:rPr>
              <a:t>Zahra is a </a:t>
            </a:r>
            <a:r>
              <a:rPr lang="en-US" sz="1200" b="0" i="0" u="none" strike="noStrike" err="1">
                <a:solidFill>
                  <a:srgbClr val="000000"/>
                </a:solidFill>
                <a:effectLst/>
                <a:latin typeface="Arial" panose="020B0604020202020204" pitchFamily="34" charset="0"/>
                <a:cs typeface="Arial" panose="020B0604020202020204" pitchFamily="34" charset="0"/>
              </a:rPr>
              <a:t>practising</a:t>
            </a:r>
            <a:r>
              <a:rPr lang="en-US" sz="1200" b="0" i="0" u="none" strike="noStrike">
                <a:solidFill>
                  <a:srgbClr val="000000"/>
                </a:solidFill>
                <a:effectLst/>
                <a:latin typeface="Arial" panose="020B0604020202020204" pitchFamily="34" charset="0"/>
                <a:cs typeface="Arial" panose="020B0604020202020204" pitchFamily="34" charset="0"/>
              </a:rPr>
              <a:t> independent prescribing pharmacist, currently working as a senior medicines </a:t>
            </a:r>
            <a:r>
              <a:rPr lang="en-US" sz="1200" b="0" i="0" u="none" strike="noStrike" err="1">
                <a:solidFill>
                  <a:srgbClr val="000000"/>
                </a:solidFill>
                <a:effectLst/>
                <a:latin typeface="Arial" panose="020B0604020202020204" pitchFamily="34" charset="0"/>
                <a:cs typeface="Arial" panose="020B0604020202020204" pitchFamily="34" charset="0"/>
              </a:rPr>
              <a:t>optimisation</a:t>
            </a:r>
            <a:r>
              <a:rPr lang="en-US" sz="1200" b="0" i="0" u="none" strike="noStrike">
                <a:solidFill>
                  <a:srgbClr val="000000"/>
                </a:solidFill>
                <a:effectLst/>
                <a:latin typeface="Arial" panose="020B0604020202020204" pitchFamily="34" charset="0"/>
                <a:cs typeface="Arial" panose="020B0604020202020204" pitchFamily="34" charset="0"/>
              </a:rPr>
              <a:t> pharmacist with Central London Community Healthcare NHS trust under the North Hammersmith and Fulham PCN. </a:t>
            </a:r>
          </a:p>
          <a:p>
            <a:endParaRPr lang="en-US" sz="1200" b="0" i="0" u="none" strike="noStrike">
              <a:solidFill>
                <a:srgbClr val="000000"/>
              </a:solidFill>
              <a:effectLst/>
              <a:latin typeface="Arial" panose="020B0604020202020204" pitchFamily="34" charset="0"/>
              <a:cs typeface="Arial" panose="020B0604020202020204" pitchFamily="34" charset="0"/>
            </a:endParaRPr>
          </a:p>
          <a:p>
            <a:r>
              <a:rPr lang="en-US" sz="1200" b="0" i="0" u="none" strike="noStrike">
                <a:solidFill>
                  <a:srgbClr val="000000"/>
                </a:solidFill>
                <a:effectLst/>
                <a:latin typeface="Arial" panose="020B0604020202020204" pitchFamily="34" charset="0"/>
                <a:cs typeface="Arial" panose="020B0604020202020204" pitchFamily="34" charset="0"/>
              </a:rPr>
              <a:t>Dr </a:t>
            </a:r>
            <a:r>
              <a:rPr lang="en-US" sz="1200" b="0" i="0" u="none" strike="noStrike" err="1">
                <a:solidFill>
                  <a:srgbClr val="000000"/>
                </a:solidFill>
                <a:effectLst/>
                <a:latin typeface="Arial" panose="020B0604020202020204" pitchFamily="34" charset="0"/>
                <a:cs typeface="Arial" panose="020B0604020202020204" pitchFamily="34" charset="0"/>
              </a:rPr>
              <a:t>Perviz</a:t>
            </a:r>
            <a:r>
              <a:rPr lang="en-US" sz="1200" b="0" i="0" u="none" strike="noStrike">
                <a:solidFill>
                  <a:srgbClr val="000000"/>
                </a:solidFill>
                <a:effectLst/>
                <a:latin typeface="Arial" panose="020B0604020202020204" pitchFamily="34" charset="0"/>
                <a:cs typeface="Arial" panose="020B0604020202020204" pitchFamily="34" charset="0"/>
              </a:rPr>
              <a:t> </a:t>
            </a:r>
            <a:r>
              <a:rPr lang="en-US" sz="1200" b="0" i="0" u="none" strike="noStrike" err="1">
                <a:solidFill>
                  <a:srgbClr val="000000"/>
                </a:solidFill>
                <a:effectLst/>
                <a:latin typeface="Arial" panose="020B0604020202020204" pitchFamily="34" charset="0"/>
                <a:cs typeface="Arial" panose="020B0604020202020204" pitchFamily="34" charset="0"/>
              </a:rPr>
              <a:t>Asaria</a:t>
            </a:r>
            <a:r>
              <a:rPr lang="en-US" sz="1200" b="0" i="0" u="none" strike="noStrike">
                <a:solidFill>
                  <a:srgbClr val="000000"/>
                </a:solidFill>
                <a:effectLst/>
                <a:latin typeface="Arial" panose="020B0604020202020204" pitchFamily="34" charset="0"/>
                <a:cs typeface="Arial" panose="020B0604020202020204" pitchFamily="34" charset="0"/>
              </a:rPr>
              <a:t> is a Consultant Cardiologist with additional training in public health, currently working at the Imperial College School of Public Health. </a:t>
            </a:r>
          </a:p>
          <a:p>
            <a:endParaRPr lang="en-US" sz="1200" b="0" i="0" u="none" strike="noStrike">
              <a:solidFill>
                <a:srgbClr val="000000"/>
              </a:solidFill>
              <a:effectLst/>
              <a:latin typeface="Arial" panose="020B0604020202020204" pitchFamily="34" charset="0"/>
              <a:cs typeface="Arial" panose="020B0604020202020204" pitchFamily="34" charset="0"/>
            </a:endParaRPr>
          </a:p>
          <a:p>
            <a:r>
              <a:rPr lang="en-US" sz="1200" b="0" i="0" u="none" strike="noStrike">
                <a:solidFill>
                  <a:srgbClr val="000000"/>
                </a:solidFill>
                <a:effectLst/>
                <a:latin typeface="Arial" panose="020B0604020202020204" pitchFamily="34" charset="0"/>
                <a:cs typeface="Arial" panose="020B0604020202020204" pitchFamily="34" charset="0"/>
              </a:rPr>
              <a:t>Joanne is currently the Head of Hounslow PCN Pharmacy services and has recently been the Hounslow PCNs’ social prescriber manager. Joanne has a strong clinical background in intensive care (ICU), neurosciences (pain management), renal and cardiovascular medicine.</a:t>
            </a:r>
          </a:p>
          <a:p>
            <a:endParaRPr lang="en-US" sz="1200" b="0" i="0" u="none" strike="noStrike">
              <a:solidFill>
                <a:srgbClr val="000000"/>
              </a:solidFill>
              <a:effectLst/>
              <a:latin typeface="Arial" panose="020B0604020202020204" pitchFamily="34" charset="0"/>
              <a:cs typeface="Arial" panose="020B0604020202020204" pitchFamily="34" charset="0"/>
            </a:endParaRPr>
          </a:p>
          <a:p>
            <a:r>
              <a:rPr lang="en-US" sz="1200" b="0" i="0" u="none" strike="noStrike">
                <a:solidFill>
                  <a:srgbClr val="000000"/>
                </a:solidFill>
                <a:effectLst/>
                <a:latin typeface="Arial" panose="020B0604020202020204" pitchFamily="34" charset="0"/>
                <a:cs typeface="Arial" panose="020B0604020202020204" pitchFamily="34" charset="0"/>
              </a:rPr>
              <a:t>Dr </a:t>
            </a:r>
            <a:r>
              <a:rPr lang="en-US" sz="1200" b="0" i="0" u="none" strike="noStrike" err="1">
                <a:solidFill>
                  <a:srgbClr val="000000"/>
                </a:solidFill>
                <a:effectLst/>
                <a:latin typeface="Arial" panose="020B0604020202020204" pitchFamily="34" charset="0"/>
                <a:cs typeface="Arial" panose="020B0604020202020204" pitchFamily="34" charset="0"/>
              </a:rPr>
              <a:t>Venothan</a:t>
            </a:r>
            <a:r>
              <a:rPr lang="en-US" sz="1200" b="0" i="0" u="none" strike="noStrike">
                <a:solidFill>
                  <a:srgbClr val="000000"/>
                </a:solidFill>
                <a:effectLst/>
                <a:latin typeface="Arial" panose="020B0604020202020204" pitchFamily="34" charset="0"/>
                <a:cs typeface="Arial" panose="020B0604020202020204" pitchFamily="34" charset="0"/>
              </a:rPr>
              <a:t> Suri is a GP at Glendale Medical Centre in Hillingdon (Hayes and </a:t>
            </a:r>
            <a:r>
              <a:rPr lang="en-US" sz="1200" b="0" i="0" u="none" strike="noStrike" err="1">
                <a:solidFill>
                  <a:srgbClr val="000000"/>
                </a:solidFill>
                <a:effectLst/>
                <a:latin typeface="Arial" panose="020B0604020202020204" pitchFamily="34" charset="0"/>
                <a:cs typeface="Arial" panose="020B0604020202020204" pitchFamily="34" charset="0"/>
              </a:rPr>
              <a:t>Harlington</a:t>
            </a:r>
            <a:r>
              <a:rPr lang="en-US" sz="1200" b="0" i="0" u="none" strike="noStrike">
                <a:solidFill>
                  <a:srgbClr val="000000"/>
                </a:solidFill>
                <a:effectLst/>
                <a:latin typeface="Arial" panose="020B0604020202020204" pitchFamily="34" charset="0"/>
                <a:cs typeface="Arial" panose="020B0604020202020204" pitchFamily="34" charset="0"/>
              </a:rPr>
              <a:t> PCN) and is Hillingdon LMC Chair. With an interest in medical education, Dr Suri has been an Imperial medical student facilitator.</a:t>
            </a:r>
          </a:p>
          <a:p>
            <a:endParaRPr lang="en-US" sz="1200" b="0" i="0" u="none" strike="noStrike">
              <a:solidFill>
                <a:srgbClr val="000000"/>
              </a:solidFill>
              <a:effectLst/>
              <a:latin typeface="Arial" panose="020B0604020202020204" pitchFamily="34" charset="0"/>
              <a:cs typeface="Arial" panose="020B0604020202020204" pitchFamily="34" charset="0"/>
            </a:endParaRPr>
          </a:p>
          <a:p>
            <a:r>
              <a:rPr lang="en-US" sz="1200" b="0" i="0" u="none" strike="noStrike" err="1">
                <a:solidFill>
                  <a:srgbClr val="000000"/>
                </a:solidFill>
                <a:effectLst/>
                <a:latin typeface="Arial" panose="020B0604020202020204" pitchFamily="34" charset="0"/>
                <a:cs typeface="Arial" panose="020B0604020202020204" pitchFamily="34" charset="0"/>
              </a:rPr>
              <a:t>Rokaih</a:t>
            </a:r>
            <a:r>
              <a:rPr lang="en-US" sz="1200" b="0" i="0" u="none" strike="noStrike">
                <a:solidFill>
                  <a:srgbClr val="000000"/>
                </a:solidFill>
                <a:effectLst/>
                <a:latin typeface="Arial" panose="020B0604020202020204" pitchFamily="34" charset="0"/>
                <a:cs typeface="Arial" panose="020B0604020202020204" pitchFamily="34" charset="0"/>
              </a:rPr>
              <a:t> is currently the lead pharmacist for West Hill Health PCN and senior pharmacist in West London GP Federation, managing and developing a team of pharmacists and pharmacy technicians across west London.</a:t>
            </a:r>
          </a:p>
          <a:p>
            <a:endParaRPr lang="en-US" sz="1200" b="0" i="0" u="none" strike="noStrike">
              <a:solidFill>
                <a:srgbClr val="000000"/>
              </a:solidFill>
              <a:effectLst/>
              <a:latin typeface="Arial" panose="020B0604020202020204" pitchFamily="34" charset="0"/>
              <a:cs typeface="Arial" panose="020B0604020202020204" pitchFamily="34" charset="0"/>
            </a:endParaRPr>
          </a:p>
          <a:p>
            <a:r>
              <a:rPr lang="en-US" sz="1200" b="0" i="0" u="none" strike="noStrike">
                <a:solidFill>
                  <a:srgbClr val="000000"/>
                </a:solidFill>
                <a:effectLst/>
                <a:latin typeface="Arial" panose="020B0604020202020204" pitchFamily="34" charset="0"/>
                <a:cs typeface="Arial" panose="020B0604020202020204" pitchFamily="34" charset="0"/>
              </a:rPr>
              <a:t>Amisha has worked in several of the Westminster practices as well as working at scale in the GP federation and is currently the Deputy Clinical Lead for the HCL </a:t>
            </a:r>
            <a:r>
              <a:rPr lang="en-US" sz="1200" b="0" i="0" u="none" strike="noStrike" err="1">
                <a:solidFill>
                  <a:srgbClr val="000000"/>
                </a:solidFill>
                <a:effectLst/>
                <a:latin typeface="Arial" panose="020B0604020202020204" pitchFamily="34" charset="0"/>
                <a:cs typeface="Arial" panose="020B0604020202020204" pitchFamily="34" charset="0"/>
              </a:rPr>
              <a:t>eHub</a:t>
            </a:r>
            <a:r>
              <a:rPr lang="en-US" sz="1200" b="0" i="0" u="none" strike="noStrike">
                <a:solidFill>
                  <a:srgbClr val="000000"/>
                </a:solidFill>
                <a:effectLst/>
                <a:latin typeface="Arial" panose="020B0604020202020204" pitchFamily="34" charset="0"/>
                <a:cs typeface="Arial" panose="020B0604020202020204" pitchFamily="34" charset="0"/>
              </a:rPr>
              <a:t> service. </a:t>
            </a:r>
          </a:p>
          <a:p>
            <a:endParaRPr lang="en-US" sz="1200" b="0" i="0" u="none" strike="noStrike">
              <a:solidFill>
                <a:srgbClr val="000000"/>
              </a:solidFill>
              <a:effectLst/>
              <a:latin typeface="Arial" panose="020B0604020202020204" pitchFamily="34" charset="0"/>
              <a:cs typeface="Arial" panose="020B0604020202020204" pitchFamily="34" charset="0"/>
            </a:endParaRPr>
          </a:p>
          <a:p>
            <a:r>
              <a:rPr lang="en-US" sz="1200" b="0" i="0" u="none" strike="noStrike">
                <a:solidFill>
                  <a:srgbClr val="000000"/>
                </a:solidFill>
                <a:effectLst/>
                <a:latin typeface="Arial"/>
                <a:cs typeface="Arial"/>
              </a:rPr>
              <a:t>Riham is currently a GP Partner, splitting her time working between Willesden Green Surgery, St Mary’s Hospital as an ENT GP Fellow, and teaching medical students at Imperial College Medical school. </a:t>
            </a:r>
            <a:endParaRPr lang="en-US" sz="1200" b="0" i="0" u="none" strike="noStrike">
              <a:solidFill>
                <a:srgbClr val="000000"/>
              </a:solidFill>
              <a:effectLst/>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84A50009-2899-184E-BE18-85072B1E7C23}" type="slidenum">
              <a:rPr lang="en-GB" smtClean="0"/>
              <a:t>65</a:t>
            </a:fld>
            <a:endParaRPr lang="en-GB"/>
          </a:p>
        </p:txBody>
      </p:sp>
    </p:spTree>
    <p:extLst>
      <p:ext uri="{BB962C8B-B14F-4D97-AF65-F5344CB8AC3E}">
        <p14:creationId xmlns:p14="http://schemas.microsoft.com/office/powerpoint/2010/main" val="22688959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4A50009-2899-184E-BE18-85072B1E7C23}" type="slidenum">
              <a:rPr lang="en-GB" smtClean="0"/>
              <a:t>6</a:t>
            </a:fld>
            <a:endParaRPr lang="en-GB"/>
          </a:p>
        </p:txBody>
      </p:sp>
    </p:spTree>
    <p:extLst>
      <p:ext uri="{BB962C8B-B14F-4D97-AF65-F5344CB8AC3E}">
        <p14:creationId xmlns:p14="http://schemas.microsoft.com/office/powerpoint/2010/main" val="7109578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A50009-2899-184E-BE18-85072B1E7C2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56946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1325" y="1250950"/>
            <a:ext cx="5999163" cy="33750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E1EED43-FEA9-4B67-B75E-7CC89B599200}" type="slidenum">
              <a:rPr lang="en-GB" smtClean="0"/>
              <a:t>19</a:t>
            </a:fld>
            <a:endParaRPr lang="en-GB"/>
          </a:p>
        </p:txBody>
      </p:sp>
    </p:spTree>
    <p:extLst>
      <p:ext uri="{BB962C8B-B14F-4D97-AF65-F5344CB8AC3E}">
        <p14:creationId xmlns:p14="http://schemas.microsoft.com/office/powerpoint/2010/main" val="20698045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1325" y="1250950"/>
            <a:ext cx="5999163" cy="337502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1">
                <a:latin typeface="Arial" panose="020B0604020202020204" pitchFamily="34" charset="0"/>
              </a:rPr>
              <a:t>Figure 2 </a:t>
            </a:r>
            <a:r>
              <a:rPr lang="en-US" altLang="en-US">
                <a:latin typeface="Arial" panose="020B0604020202020204" pitchFamily="34" charset="0"/>
              </a:rPr>
              <a:t>Log-linear association per unit change in low-density lipoprotein cholesterol (LDL-C) and the risk of cardiovascular disease as reported in meta-analyses of Mendelian randomization studies, prospective epidemiologic cohort studies, and randomized trials. The increasingly steeper slope of the log-linear association with increasing length of follow-up time implies that LDL-C has both a causal and a cumulative effect on the risk of cardiovascular disease. The proportional risk reduction (y axis) is calculated as 1−relative risk (as estimated by the odds ratio in Mendelian randomization studies, or the hazard ration in the prospective epidemiologic studies and randomized trials) on the log scale, then exponentiated and converted to a percentage. The included meta-analyses were identified from (</a:t>
            </a:r>
            <a:r>
              <a:rPr lang="en-US" altLang="en-US" err="1">
                <a:latin typeface="Arial" panose="020B0604020202020204" pitchFamily="34" charset="0"/>
              </a:rPr>
              <a:t>i</a:t>
            </a:r>
            <a:r>
              <a:rPr lang="en-US" altLang="en-US">
                <a:latin typeface="Arial" panose="020B0604020202020204" pitchFamily="34" charset="0"/>
              </a:rPr>
              <a:t>) MEDLINE and EMBASE using the search terms meta-analysis, LDL, and ‘cardiovascular or coronary’; (ii) the reference lists of the identified meta-analyses; (iii) public data from GWAS consortia; and (iv) by discussion with members of the EAS Consensus Panel. We included the most updated meta-analyses available, giving preference to meta-analyses that used individual participant data. Trial acronyms: AF/</a:t>
            </a:r>
            <a:r>
              <a:rPr lang="en-US" altLang="en-US" err="1">
                <a:latin typeface="Arial" panose="020B0604020202020204" pitchFamily="34" charset="0"/>
              </a:rPr>
              <a:t>TexCAPS</a:t>
            </a:r>
            <a:r>
              <a:rPr lang="en-US" altLang="en-US">
                <a:latin typeface="Arial" panose="020B0604020202020204" pitchFamily="34" charset="0"/>
              </a:rPr>
              <a:t>, Air Force/Texas Coronary Atherosclerosis Prevention Study; ALERT, Assessment of </a:t>
            </a:r>
            <a:r>
              <a:rPr lang="en-US" altLang="en-US" err="1">
                <a:latin typeface="Arial" panose="020B0604020202020204" pitchFamily="34" charset="0"/>
              </a:rPr>
              <a:t>LEscol</a:t>
            </a:r>
            <a:r>
              <a:rPr lang="en-US" altLang="en-US">
                <a:latin typeface="Arial" panose="020B0604020202020204" pitchFamily="34" charset="0"/>
              </a:rPr>
              <a:t> in Renal Transplantation; ALLHAT-LLT, Antihypertensive and Lipid-Lowering Treatment to Prevent Heart Attack Trial Lipid Lowering Trial; ALLIANCE, Aggressive Lipid-Lowering Initiation Abates New Cardiac Events; ASPEN, Atorvastatin Study for Prevention of Coronary Heart Disease Endpoints in non-insulin-dependent diabetes mellitus; ASCOT LLA, Anglo Scandinavian Cardiac Outcomes Trial Lipid Lowering Arm; AURORA, A Study to Evaluate the Use of Rosuvastatin in Subjects on Regular Hemodialysis: An Assessment of Survival and Cardiovascular Events; CARE, Cholesterol and Recurrent Events; CARDS, Collaborative Atorvastatin Diabetes Study; CHGN, Community Health Global Network; 4D Deutsche Diabetes </a:t>
            </a:r>
            <a:r>
              <a:rPr lang="en-US" altLang="en-US" err="1">
                <a:latin typeface="Arial" panose="020B0604020202020204" pitchFamily="34" charset="0"/>
              </a:rPr>
              <a:t>Dialyse</a:t>
            </a:r>
            <a:r>
              <a:rPr lang="en-US" altLang="en-US">
                <a:latin typeface="Arial" panose="020B0604020202020204" pitchFamily="34" charset="0"/>
              </a:rPr>
              <a:t> Studies; ERFC, Emerging Risk Factors Collaboration; GISSI, Gruppo Italiano per lo Studio </a:t>
            </a:r>
            <a:r>
              <a:rPr lang="en-US" altLang="en-US" err="1">
                <a:latin typeface="Arial" panose="020B0604020202020204" pitchFamily="34" charset="0"/>
              </a:rPr>
              <a:t>della</a:t>
            </a:r>
            <a:r>
              <a:rPr lang="en-US" altLang="en-US">
                <a:latin typeface="Arial" panose="020B0604020202020204" pitchFamily="34" charset="0"/>
              </a:rPr>
              <a:t> </a:t>
            </a:r>
            <a:r>
              <a:rPr lang="en-US" altLang="en-US" err="1">
                <a:latin typeface="Arial" panose="020B0604020202020204" pitchFamily="34" charset="0"/>
              </a:rPr>
              <a:t>Sopravvivenza</a:t>
            </a:r>
            <a:r>
              <a:rPr lang="en-US" altLang="en-US">
                <a:latin typeface="Arial" panose="020B0604020202020204" pitchFamily="34" charset="0"/>
              </a:rPr>
              <a:t> </a:t>
            </a:r>
            <a:r>
              <a:rPr lang="en-US" altLang="en-US" err="1">
                <a:latin typeface="Arial" panose="020B0604020202020204" pitchFamily="34" charset="0"/>
              </a:rPr>
              <a:t>nell'Infarto</a:t>
            </a:r>
            <a:r>
              <a:rPr lang="en-US" altLang="en-US">
                <a:latin typeface="Arial" panose="020B0604020202020204" pitchFamily="34" charset="0"/>
              </a:rPr>
              <a:t> </a:t>
            </a:r>
            <a:r>
              <a:rPr lang="en-US" altLang="en-US" err="1">
                <a:latin typeface="Arial" panose="020B0604020202020204" pitchFamily="34" charset="0"/>
              </a:rPr>
              <a:t>Miocardico</a:t>
            </a:r>
            <a:r>
              <a:rPr lang="en-US" altLang="en-US">
                <a:latin typeface="Arial" panose="020B0604020202020204" pitchFamily="34" charset="0"/>
              </a:rPr>
              <a:t>; HOPE, Heart Outcomes Prevention Evaluation Study; HPS, Heart Protection Study; IDEAL, Incremental Decrease in End Points Through Aggressive Lipid Lowering; IMPROVE-IT, Examining Outcomes in Subjects With Acute Coronary Syndrome: Vytorin (Ezetimibe/Simvastatin) vs Simvastatin; JUPITER, Justification for the Use of Statins in Primary Prevention: An Intervention Trial Evaluating Rosuvastatin trial; LIPID,, Long-Term Intervention with Pravastatin in Ischemic Disease; LIPS, </a:t>
            </a:r>
            <a:r>
              <a:rPr lang="en-US" altLang="en-US" err="1">
                <a:latin typeface="Arial" panose="020B0604020202020204" pitchFamily="34" charset="0"/>
              </a:rPr>
              <a:t>Lescol</a:t>
            </a:r>
            <a:r>
              <a:rPr lang="en-US" altLang="en-US">
                <a:latin typeface="Arial" panose="020B0604020202020204" pitchFamily="34" charset="0"/>
              </a:rPr>
              <a:t> Intervention Prevention Study; MEGA, Management of Elevated Cholesterol in the Primary Prevention Group of Adult Japanese; POST-CABG, Post Coronary Artery Bypass Graft; PROSPER, Pravastatin in elderly individuals at risk of vascular disease; PROVE-IT, Pravastatin or Atorvastatin Evaluation and Infection Therapy; SHARP, Study of Heart and Renal Protection; TNT, Treating to New Targets; WOSCOPS, West of Scotland Coronary Prevention Study.
</a:t>
            </a:r>
          </a:p>
          <a:p>
            <a:endParaRPr lang="en-US"/>
          </a:p>
        </p:txBody>
      </p:sp>
      <p:sp>
        <p:nvSpPr>
          <p:cNvPr id="4" name="Slide Number Placeholder 3"/>
          <p:cNvSpPr>
            <a:spLocks noGrp="1"/>
          </p:cNvSpPr>
          <p:nvPr>
            <p:ph type="sldNum" sz="quarter" idx="10"/>
          </p:nvPr>
        </p:nvSpPr>
        <p:spPr/>
        <p:txBody>
          <a:bodyPr/>
          <a:lstStyle/>
          <a:p>
            <a:fld id="{3E1EED43-FEA9-4B67-B75E-7CC89B599200}" type="slidenum">
              <a:rPr lang="en-GB" smtClean="0"/>
              <a:t>26</a:t>
            </a:fld>
            <a:endParaRPr lang="en-GB"/>
          </a:p>
        </p:txBody>
      </p:sp>
    </p:spTree>
    <p:extLst>
      <p:ext uri="{BB962C8B-B14F-4D97-AF65-F5344CB8AC3E}">
        <p14:creationId xmlns:p14="http://schemas.microsoft.com/office/powerpoint/2010/main" val="28688745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1325" y="1250950"/>
            <a:ext cx="5999163" cy="33750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FF26EAF-5268-4436-9319-506A0C50BDC1}" type="slidenum">
              <a:rPr lang="en-GB" smtClean="0"/>
              <a:t>28</a:t>
            </a:fld>
            <a:endParaRPr lang="en-GB"/>
          </a:p>
        </p:txBody>
      </p:sp>
    </p:spTree>
    <p:extLst>
      <p:ext uri="{BB962C8B-B14F-4D97-AF65-F5344CB8AC3E}">
        <p14:creationId xmlns:p14="http://schemas.microsoft.com/office/powerpoint/2010/main" val="23898571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a:extLst>
              <a:ext uri="{FF2B5EF4-FFF2-40B4-BE49-F238E27FC236}">
                <a16:creationId xmlns:a16="http://schemas.microsoft.com/office/drawing/2014/main" id="{5CD2DF69-8309-460A-B2B0-BE8DE0135619}"/>
              </a:ext>
            </a:extLst>
          </p:cNvPr>
          <p:cNvSpPr>
            <a:spLocks noGrp="1" noRot="1" noChangeAspect="1" noTextEdit="1"/>
          </p:cNvSpPr>
          <p:nvPr>
            <p:ph type="sldImg"/>
          </p:nvPr>
        </p:nvSpPr>
        <p:spPr>
          <a:xfrm>
            <a:off x="441325" y="1250950"/>
            <a:ext cx="5999163" cy="3375025"/>
          </a:xfrm>
          <a:ln/>
        </p:spPr>
      </p:sp>
      <p:sp>
        <p:nvSpPr>
          <p:cNvPr id="38915" name="Notes Placeholder 2">
            <a:extLst>
              <a:ext uri="{FF2B5EF4-FFF2-40B4-BE49-F238E27FC236}">
                <a16:creationId xmlns:a16="http://schemas.microsoft.com/office/drawing/2014/main" id="{682B105A-D109-4EAD-8411-F7D825B27CB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38916" name="Slide Number Placeholder 3">
            <a:extLst>
              <a:ext uri="{FF2B5EF4-FFF2-40B4-BE49-F238E27FC236}">
                <a16:creationId xmlns:a16="http://schemas.microsoft.com/office/drawing/2014/main" id="{25949D3A-7535-43FC-916B-55833366FE0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1CBF018E-0E5F-46DD-B4A7-904943AA4479}" type="slidenum">
              <a:rPr lang="en-GB" altLang="en-US">
                <a:solidFill>
                  <a:srgbClr val="000000"/>
                </a:solidFill>
              </a:rPr>
              <a:pPr/>
              <a:t>31</a:t>
            </a:fld>
            <a:endParaRPr lang="en-GB" altLang="en-US">
              <a:solidFill>
                <a:srgbClr val="000000"/>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1325" y="1250950"/>
            <a:ext cx="5999163" cy="3375025"/>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E1EED43-FEA9-4B67-B75E-7CC89B599200}" type="slidenum">
              <a:rPr lang="en-GB" smtClean="0"/>
              <a:t>32</a:t>
            </a:fld>
            <a:endParaRPr lang="en-GB"/>
          </a:p>
        </p:txBody>
      </p:sp>
    </p:spTree>
    <p:extLst>
      <p:ext uri="{BB962C8B-B14F-4D97-AF65-F5344CB8AC3E}">
        <p14:creationId xmlns:p14="http://schemas.microsoft.com/office/powerpoint/2010/main" val="31251048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1325" y="1250950"/>
            <a:ext cx="5999163" cy="337502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err="1">
                <a:solidFill>
                  <a:schemeClr val="tx1"/>
                </a:solidFill>
                <a:effectLst/>
                <a:latin typeface="+mn-lt"/>
                <a:ea typeface="+mn-ea"/>
                <a:cs typeface="+mn-cs"/>
              </a:rPr>
              <a:t>Evolocumab</a:t>
            </a:r>
            <a:r>
              <a:rPr lang="en-GB" sz="1200" kern="1200">
                <a:solidFill>
                  <a:schemeClr val="tx1"/>
                </a:solidFill>
                <a:effectLst/>
                <a:latin typeface="+mn-lt"/>
                <a:ea typeface="+mn-ea"/>
                <a:cs typeface="+mn-cs"/>
              </a:rPr>
              <a:t> is a fully human monoclonal antibody targeting proprotein convertase subtilisin/</a:t>
            </a:r>
            <a:r>
              <a:rPr lang="en-GB" sz="1200" kern="1200" err="1">
                <a:solidFill>
                  <a:schemeClr val="tx1"/>
                </a:solidFill>
                <a:effectLst/>
                <a:latin typeface="+mn-lt"/>
                <a:ea typeface="+mn-ea"/>
                <a:cs typeface="+mn-cs"/>
              </a:rPr>
              <a:t>kexin</a:t>
            </a:r>
            <a:r>
              <a:rPr lang="en-GB" sz="1200" kern="1200">
                <a:solidFill>
                  <a:schemeClr val="tx1"/>
                </a:solidFill>
                <a:effectLst/>
                <a:latin typeface="+mn-lt"/>
                <a:ea typeface="+mn-ea"/>
                <a:cs typeface="+mn-cs"/>
              </a:rPr>
              <a:t> type 9 (PCSK9), which lowers circulating LDL-C by &gt;60%</a:t>
            </a:r>
            <a:r>
              <a:rPr lang="en-US" sz="1200" kern="1200" baseline="30000">
                <a:solidFill>
                  <a:schemeClr val="tx1"/>
                </a:solidFill>
                <a:effectLst/>
                <a:latin typeface="+mn-lt"/>
                <a:ea typeface="+mn-ea"/>
                <a:cs typeface="+mn-cs"/>
              </a:rPr>
              <a:t>7</a:t>
            </a:r>
            <a:r>
              <a:rPr lang="en-GB" sz="1200" kern="1200">
                <a:solidFill>
                  <a:schemeClr val="tx1"/>
                </a:solidFill>
                <a:effectLst/>
                <a:latin typeface="+mn-lt"/>
                <a:ea typeface="+mn-ea"/>
                <a:cs typeface="+mn-cs"/>
              </a:rPr>
              <a:t>. In patients with cardiovascular disease and additional risk factors</a:t>
            </a:r>
            <a:endParaRPr lang="en-US"/>
          </a:p>
        </p:txBody>
      </p:sp>
      <p:sp>
        <p:nvSpPr>
          <p:cNvPr id="4" name="Slide Number Placeholder 3"/>
          <p:cNvSpPr>
            <a:spLocks noGrp="1"/>
          </p:cNvSpPr>
          <p:nvPr>
            <p:ph type="sldNum" sz="quarter" idx="10"/>
          </p:nvPr>
        </p:nvSpPr>
        <p:spPr/>
        <p:txBody>
          <a:bodyPr/>
          <a:lstStyle/>
          <a:p>
            <a:fld id="{FE329923-94A2-48A9-871A-4CC17AFDC6CA}" type="slidenum">
              <a:rPr lang="en-US" smtClean="0"/>
              <a:t>39</a:t>
            </a:fld>
            <a:endParaRPr lang="en-US"/>
          </a:p>
        </p:txBody>
      </p:sp>
    </p:spTree>
    <p:extLst>
      <p:ext uri="{BB962C8B-B14F-4D97-AF65-F5344CB8AC3E}">
        <p14:creationId xmlns:p14="http://schemas.microsoft.com/office/powerpoint/2010/main" val="203954561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15.png"/><Relationship Id="rId3" Type="http://schemas.openxmlformats.org/officeDocument/2006/relationships/image" Target="../media/image3.png"/><Relationship Id="rId7" Type="http://schemas.openxmlformats.org/officeDocument/2006/relationships/image" Target="../media/image9.png"/><Relationship Id="rId12" Type="http://schemas.openxmlformats.org/officeDocument/2006/relationships/image" Target="../media/image14.svg"/><Relationship Id="rId2" Type="http://schemas.openxmlformats.org/officeDocument/2006/relationships/image" Target="../media/image8.jpeg"/><Relationship Id="rId1" Type="http://schemas.openxmlformats.org/officeDocument/2006/relationships/slideMaster" Target="../slideMasters/slideMaster1.xml"/><Relationship Id="rId6" Type="http://schemas.openxmlformats.org/officeDocument/2006/relationships/image" Target="../media/image6.svg"/><Relationship Id="rId11" Type="http://schemas.openxmlformats.org/officeDocument/2006/relationships/image" Target="../media/image13.png"/><Relationship Id="rId5" Type="http://schemas.openxmlformats.org/officeDocument/2006/relationships/image" Target="../media/image5.png"/><Relationship Id="rId10" Type="http://schemas.openxmlformats.org/officeDocument/2006/relationships/image" Target="../media/image12.svg"/><Relationship Id="rId4" Type="http://schemas.openxmlformats.org/officeDocument/2006/relationships/image" Target="../media/image4.svg"/><Relationship Id="rId9" Type="http://schemas.openxmlformats.org/officeDocument/2006/relationships/image" Target="../media/image11.png"/><Relationship Id="rId14" Type="http://schemas.openxmlformats.org/officeDocument/2006/relationships/image" Target="../media/image16.sv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15.png"/><Relationship Id="rId3" Type="http://schemas.openxmlformats.org/officeDocument/2006/relationships/image" Target="../media/image3.png"/><Relationship Id="rId7" Type="http://schemas.openxmlformats.org/officeDocument/2006/relationships/image" Target="../media/image9.png"/><Relationship Id="rId12" Type="http://schemas.openxmlformats.org/officeDocument/2006/relationships/image" Target="../media/image14.svg"/><Relationship Id="rId2" Type="http://schemas.openxmlformats.org/officeDocument/2006/relationships/image" Target="../media/image8.jpeg"/><Relationship Id="rId1" Type="http://schemas.openxmlformats.org/officeDocument/2006/relationships/slideMaster" Target="../slideMasters/slideMaster1.xml"/><Relationship Id="rId6" Type="http://schemas.openxmlformats.org/officeDocument/2006/relationships/image" Target="../media/image6.svg"/><Relationship Id="rId11" Type="http://schemas.openxmlformats.org/officeDocument/2006/relationships/image" Target="../media/image13.png"/><Relationship Id="rId5" Type="http://schemas.openxmlformats.org/officeDocument/2006/relationships/image" Target="../media/image5.png"/><Relationship Id="rId10" Type="http://schemas.openxmlformats.org/officeDocument/2006/relationships/image" Target="../media/image12.svg"/><Relationship Id="rId4" Type="http://schemas.openxmlformats.org/officeDocument/2006/relationships/image" Target="../media/image4.svg"/><Relationship Id="rId9" Type="http://schemas.openxmlformats.org/officeDocument/2006/relationships/image" Target="../media/image11.png"/><Relationship Id="rId14" Type="http://schemas.openxmlformats.org/officeDocument/2006/relationships/image" Target="../media/image16.svg"/></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15.png"/><Relationship Id="rId3" Type="http://schemas.openxmlformats.org/officeDocument/2006/relationships/image" Target="../media/image3.png"/><Relationship Id="rId7" Type="http://schemas.openxmlformats.org/officeDocument/2006/relationships/image" Target="../media/image9.png"/><Relationship Id="rId12" Type="http://schemas.openxmlformats.org/officeDocument/2006/relationships/image" Target="../media/image14.svg"/><Relationship Id="rId2" Type="http://schemas.openxmlformats.org/officeDocument/2006/relationships/image" Target="../media/image8.jpeg"/><Relationship Id="rId1" Type="http://schemas.openxmlformats.org/officeDocument/2006/relationships/slideMaster" Target="../slideMasters/slideMaster1.xml"/><Relationship Id="rId6" Type="http://schemas.openxmlformats.org/officeDocument/2006/relationships/image" Target="../media/image6.svg"/><Relationship Id="rId11" Type="http://schemas.openxmlformats.org/officeDocument/2006/relationships/image" Target="../media/image13.png"/><Relationship Id="rId5" Type="http://schemas.openxmlformats.org/officeDocument/2006/relationships/image" Target="../media/image5.png"/><Relationship Id="rId10" Type="http://schemas.openxmlformats.org/officeDocument/2006/relationships/image" Target="../media/image12.svg"/><Relationship Id="rId4" Type="http://schemas.openxmlformats.org/officeDocument/2006/relationships/image" Target="../media/image4.svg"/><Relationship Id="rId9" Type="http://schemas.openxmlformats.org/officeDocument/2006/relationships/image" Target="../media/image11.png"/><Relationship Id="rId14" Type="http://schemas.openxmlformats.org/officeDocument/2006/relationships/image" Target="../media/image16.svg"/></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15.png"/><Relationship Id="rId3" Type="http://schemas.openxmlformats.org/officeDocument/2006/relationships/image" Target="../media/image3.png"/><Relationship Id="rId7" Type="http://schemas.openxmlformats.org/officeDocument/2006/relationships/image" Target="../media/image9.png"/><Relationship Id="rId12" Type="http://schemas.openxmlformats.org/officeDocument/2006/relationships/image" Target="../media/image14.svg"/><Relationship Id="rId2" Type="http://schemas.openxmlformats.org/officeDocument/2006/relationships/image" Target="../media/image8.jpeg"/><Relationship Id="rId1" Type="http://schemas.openxmlformats.org/officeDocument/2006/relationships/slideMaster" Target="../slideMasters/slideMaster1.xml"/><Relationship Id="rId6" Type="http://schemas.openxmlformats.org/officeDocument/2006/relationships/image" Target="../media/image6.svg"/><Relationship Id="rId11" Type="http://schemas.openxmlformats.org/officeDocument/2006/relationships/image" Target="../media/image13.png"/><Relationship Id="rId5" Type="http://schemas.openxmlformats.org/officeDocument/2006/relationships/image" Target="../media/image5.png"/><Relationship Id="rId10" Type="http://schemas.openxmlformats.org/officeDocument/2006/relationships/image" Target="../media/image12.svg"/><Relationship Id="rId4" Type="http://schemas.openxmlformats.org/officeDocument/2006/relationships/image" Target="../media/image4.svg"/><Relationship Id="rId9" Type="http://schemas.openxmlformats.org/officeDocument/2006/relationships/image" Target="../media/image11.png"/><Relationship Id="rId14" Type="http://schemas.openxmlformats.org/officeDocument/2006/relationships/image" Target="../media/image16.svg"/></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15.png"/><Relationship Id="rId3" Type="http://schemas.openxmlformats.org/officeDocument/2006/relationships/image" Target="../media/image3.png"/><Relationship Id="rId7" Type="http://schemas.openxmlformats.org/officeDocument/2006/relationships/image" Target="../media/image9.png"/><Relationship Id="rId12" Type="http://schemas.openxmlformats.org/officeDocument/2006/relationships/image" Target="../media/image14.svg"/><Relationship Id="rId2" Type="http://schemas.openxmlformats.org/officeDocument/2006/relationships/image" Target="../media/image8.jpeg"/><Relationship Id="rId1" Type="http://schemas.openxmlformats.org/officeDocument/2006/relationships/slideMaster" Target="../slideMasters/slideMaster1.xml"/><Relationship Id="rId6" Type="http://schemas.openxmlformats.org/officeDocument/2006/relationships/image" Target="../media/image6.svg"/><Relationship Id="rId11" Type="http://schemas.openxmlformats.org/officeDocument/2006/relationships/image" Target="../media/image13.png"/><Relationship Id="rId5" Type="http://schemas.openxmlformats.org/officeDocument/2006/relationships/image" Target="../media/image5.png"/><Relationship Id="rId10" Type="http://schemas.openxmlformats.org/officeDocument/2006/relationships/image" Target="../media/image12.svg"/><Relationship Id="rId4" Type="http://schemas.openxmlformats.org/officeDocument/2006/relationships/image" Target="../media/image4.svg"/><Relationship Id="rId9" Type="http://schemas.openxmlformats.org/officeDocument/2006/relationships/image" Target="../media/image11.png"/><Relationship Id="rId14" Type="http://schemas.openxmlformats.org/officeDocument/2006/relationships/image" Target="../media/image16.sv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17.png"/><Relationship Id="rId1" Type="http://schemas.openxmlformats.org/officeDocument/2006/relationships/slideMaster" Target="../slideMasters/slideMaster2.xml"/><Relationship Id="rId5" Type="http://schemas.openxmlformats.org/officeDocument/2006/relationships/image" Target="../media/image20.svg"/><Relationship Id="rId4" Type="http://schemas.openxmlformats.org/officeDocument/2006/relationships/image" Target="../media/image19.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17.png"/><Relationship Id="rId1" Type="http://schemas.openxmlformats.org/officeDocument/2006/relationships/slideMaster" Target="../slideMasters/slideMaster2.xml"/><Relationship Id="rId5" Type="http://schemas.openxmlformats.org/officeDocument/2006/relationships/image" Target="../media/image20.svg"/><Relationship Id="rId4" Type="http://schemas.openxmlformats.org/officeDocument/2006/relationships/image" Target="../media/image19.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3.xml"/><Relationship Id="rId4" Type="http://schemas.openxmlformats.org/officeDocument/2006/relationships/image" Target="../media/image2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5.png"/><Relationship Id="rId1" Type="http://schemas.openxmlformats.org/officeDocument/2006/relationships/slideMaster" Target="../slideMasters/slideMaster3.xml"/><Relationship Id="rId4" Type="http://schemas.openxmlformats.org/officeDocument/2006/relationships/image" Target="../media/image24.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5.png"/><Relationship Id="rId1" Type="http://schemas.openxmlformats.org/officeDocument/2006/relationships/slideMaster" Target="../slideMasters/slideMaster3.xml"/><Relationship Id="rId4" Type="http://schemas.openxmlformats.org/officeDocument/2006/relationships/image" Target="../media/image24.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4.png"/><Relationship Id="rId1" Type="http://schemas.openxmlformats.org/officeDocument/2006/relationships/slideMaster" Target="../slideMasters/slideMaster3.xml"/><Relationship Id="rId4" Type="http://schemas.openxmlformats.org/officeDocument/2006/relationships/image" Target="../media/image23.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6.png"/><Relationship Id="rId1" Type="http://schemas.openxmlformats.org/officeDocument/2006/relationships/slideMaster" Target="../slideMasters/slideMaster3.xml"/><Relationship Id="rId4" Type="http://schemas.openxmlformats.org/officeDocument/2006/relationships/image" Target="../media/image24.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6.png"/><Relationship Id="rId1" Type="http://schemas.openxmlformats.org/officeDocument/2006/relationships/slideMaster" Target="../slideMasters/slideMaster3.xml"/><Relationship Id="rId4" Type="http://schemas.openxmlformats.org/officeDocument/2006/relationships/image" Target="../media/image24.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6.png"/><Relationship Id="rId1" Type="http://schemas.openxmlformats.org/officeDocument/2006/relationships/slideMaster" Target="../slideMasters/slideMaster3.xml"/><Relationship Id="rId4" Type="http://schemas.openxmlformats.org/officeDocument/2006/relationships/image" Target="../media/image24.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6.png"/><Relationship Id="rId1" Type="http://schemas.openxmlformats.org/officeDocument/2006/relationships/slideMaster" Target="../slideMasters/slideMaster3.xml"/><Relationship Id="rId4" Type="http://schemas.openxmlformats.org/officeDocument/2006/relationships/image" Target="../media/image24.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6.png"/><Relationship Id="rId1" Type="http://schemas.openxmlformats.org/officeDocument/2006/relationships/slideMaster" Target="../slideMasters/slideMaster3.xml"/><Relationship Id="rId4" Type="http://schemas.openxmlformats.org/officeDocument/2006/relationships/image" Target="../media/image24.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6.png"/><Relationship Id="rId1" Type="http://schemas.openxmlformats.org/officeDocument/2006/relationships/slideMaster" Target="../slideMasters/slideMaster3.xml"/><Relationship Id="rId4" Type="http://schemas.openxmlformats.org/officeDocument/2006/relationships/image" Target="../media/image24.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6.png"/><Relationship Id="rId1" Type="http://schemas.openxmlformats.org/officeDocument/2006/relationships/slideMaster" Target="../slideMasters/slideMaster3.xml"/><Relationship Id="rId4" Type="http://schemas.openxmlformats.org/officeDocument/2006/relationships/image" Target="../media/image2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4.xml"/><Relationship Id="rId1" Type="http://schemas.openxmlformats.org/officeDocument/2006/relationships/tags" Target="../tags/tag1.xml"/><Relationship Id="rId4" Type="http://schemas.openxmlformats.org/officeDocument/2006/relationships/image" Target="../media/image30.emf"/></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Master" Target="../slideMasters/slideMaster5.xml"/><Relationship Id="rId4" Type="http://schemas.openxmlformats.org/officeDocument/2006/relationships/image" Target="../media/image33.pn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3.png"/><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pic>
        <p:nvPicPr>
          <p:cNvPr id="4" name="Picture Placeholder 4" descr="A group of people sitting at a table using a computer&#10;&#10;Description automatically generated">
            <a:extLst>
              <a:ext uri="{FF2B5EF4-FFF2-40B4-BE49-F238E27FC236}">
                <a16:creationId xmlns:a16="http://schemas.microsoft.com/office/drawing/2014/main" id="{08B47FF0-6528-3D42-8C08-9BF9EB67FC39}"/>
              </a:ext>
            </a:extLst>
          </p:cNvPr>
          <p:cNvPicPr>
            <a:picLocks noChangeAspect="1"/>
          </p:cNvPicPr>
          <p:nvPr userDrawn="1"/>
        </p:nvPicPr>
        <p:blipFill>
          <a:blip r:embed="rId2"/>
          <a:srcRect t="7813" b="7813"/>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BBC1C878-85BF-1D47-9FB7-C95A3C479650}"/>
              </a:ext>
            </a:extLst>
          </p:cNvPr>
          <p:cNvSpPr/>
          <p:nvPr userDrawn="1"/>
        </p:nvSpPr>
        <p:spPr>
          <a:xfrm>
            <a:off x="0" y="0"/>
            <a:ext cx="5860973" cy="6858000"/>
          </a:xfrm>
          <a:prstGeom prst="rect">
            <a:avLst/>
          </a:prstGeom>
          <a:gradFill>
            <a:gsLst>
              <a:gs pos="0">
                <a:schemeClr val="tx2"/>
              </a:gs>
              <a:gs pos="100000">
                <a:schemeClr val="tx2">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Graphic 5">
            <a:extLst>
              <a:ext uri="{FF2B5EF4-FFF2-40B4-BE49-F238E27FC236}">
                <a16:creationId xmlns:a16="http://schemas.microsoft.com/office/drawing/2014/main" id="{E81B29E7-56AB-AA48-87A8-D6861FA659F9}"/>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4227" t="6821" r="4817" b="29841"/>
          <a:stretch/>
        </p:blipFill>
        <p:spPr>
          <a:xfrm>
            <a:off x="1" y="7256"/>
            <a:ext cx="3446584" cy="1100575"/>
          </a:xfrm>
          <a:prstGeom prst="rect">
            <a:avLst/>
          </a:prstGeom>
        </p:spPr>
      </p:pic>
      <p:pic>
        <p:nvPicPr>
          <p:cNvPr id="7" name="Graphic 6">
            <a:extLst>
              <a:ext uri="{FF2B5EF4-FFF2-40B4-BE49-F238E27FC236}">
                <a16:creationId xmlns:a16="http://schemas.microsoft.com/office/drawing/2014/main" id="{79C840AF-3F0B-714A-A1BA-03BCA5CCD638}"/>
              </a:ext>
            </a:extLst>
          </p:cNvPr>
          <p:cNvPicPr>
            <a:picLocks noChangeAspect="1"/>
          </p:cNvPicPr>
          <p:nvPr userDrawn="1"/>
        </p:nvPicPr>
        <p:blipFill rotWithShape="1">
          <a:blip r:embed="rId5">
            <a:extLst>
              <a:ext uri="{96DAC541-7B7A-43D3-8B79-37D633B846F1}">
                <asvg:svgBlip xmlns:asvg="http://schemas.microsoft.com/office/drawing/2016/SVG/main" r:embed="rId6"/>
              </a:ext>
            </a:extLst>
          </a:blip>
          <a:srcRect l="617" t="-192" r="23334" b="25924"/>
          <a:stretch/>
        </p:blipFill>
        <p:spPr>
          <a:xfrm>
            <a:off x="8849193" y="3593387"/>
            <a:ext cx="3342807" cy="3264612"/>
          </a:xfrm>
          <a:prstGeom prst="rect">
            <a:avLst/>
          </a:prstGeom>
          <a:effectLst/>
        </p:spPr>
      </p:pic>
      <p:sp>
        <p:nvSpPr>
          <p:cNvPr id="2" name="Title 1">
            <a:extLst>
              <a:ext uri="{FF2B5EF4-FFF2-40B4-BE49-F238E27FC236}">
                <a16:creationId xmlns:a16="http://schemas.microsoft.com/office/drawing/2014/main" id="{9847B7BD-B23E-A14F-BD5E-69587B8DF666}"/>
              </a:ext>
            </a:extLst>
          </p:cNvPr>
          <p:cNvSpPr>
            <a:spLocks noGrp="1"/>
          </p:cNvSpPr>
          <p:nvPr>
            <p:ph type="ctrTitle"/>
          </p:nvPr>
        </p:nvSpPr>
        <p:spPr>
          <a:xfrm>
            <a:off x="464457" y="1600199"/>
            <a:ext cx="8461829" cy="3657600"/>
          </a:xfrm>
          <a:prstGeom prst="rect">
            <a:avLst/>
          </a:prstGeom>
        </p:spPr>
        <p:txBody>
          <a:bodyPr anchor="ctr"/>
          <a:lstStyle>
            <a:lvl1pPr algn="l">
              <a:defRPr sz="3000">
                <a:solidFill>
                  <a:schemeClr val="bg1"/>
                </a:solidFill>
              </a:defRPr>
            </a:lvl1pPr>
          </a:lstStyle>
          <a:p>
            <a:r>
              <a:rPr lang="en-GB"/>
              <a:t>Click to edit Master title style</a:t>
            </a:r>
          </a:p>
        </p:txBody>
      </p:sp>
      <p:sp>
        <p:nvSpPr>
          <p:cNvPr id="8" name="Rectangle 7">
            <a:extLst>
              <a:ext uri="{FF2B5EF4-FFF2-40B4-BE49-F238E27FC236}">
                <a16:creationId xmlns:a16="http://schemas.microsoft.com/office/drawing/2014/main" id="{5C1BA965-5802-1C4C-9E2F-F60562706922}"/>
              </a:ext>
            </a:extLst>
          </p:cNvPr>
          <p:cNvSpPr/>
          <p:nvPr userDrawn="1"/>
        </p:nvSpPr>
        <p:spPr>
          <a:xfrm>
            <a:off x="0" y="2336800"/>
            <a:ext cx="217714" cy="219165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8894055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Cover Slide">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79C840AF-3F0B-714A-A1BA-03BCA5CCD638}"/>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617" t="-192" r="23334" b="25924"/>
          <a:stretch/>
        </p:blipFill>
        <p:spPr>
          <a:xfrm>
            <a:off x="8849193" y="3593387"/>
            <a:ext cx="3342807" cy="3264612"/>
          </a:xfrm>
          <a:prstGeom prst="rect">
            <a:avLst/>
          </a:prstGeom>
          <a:effectLst/>
        </p:spPr>
      </p:pic>
      <p:sp>
        <p:nvSpPr>
          <p:cNvPr id="2" name="Title 1">
            <a:extLst>
              <a:ext uri="{FF2B5EF4-FFF2-40B4-BE49-F238E27FC236}">
                <a16:creationId xmlns:a16="http://schemas.microsoft.com/office/drawing/2014/main" id="{9847B7BD-B23E-A14F-BD5E-69587B8DF666}"/>
              </a:ext>
            </a:extLst>
          </p:cNvPr>
          <p:cNvSpPr>
            <a:spLocks noGrp="1"/>
          </p:cNvSpPr>
          <p:nvPr>
            <p:ph type="ctrTitle"/>
          </p:nvPr>
        </p:nvSpPr>
        <p:spPr>
          <a:xfrm>
            <a:off x="464457" y="1600199"/>
            <a:ext cx="8461829" cy="3657600"/>
          </a:xfrm>
          <a:prstGeom prst="rect">
            <a:avLst/>
          </a:prstGeom>
        </p:spPr>
        <p:txBody>
          <a:bodyPr anchor="ctr"/>
          <a:lstStyle>
            <a:lvl1pPr algn="l">
              <a:defRPr sz="3000">
                <a:solidFill>
                  <a:schemeClr val="accent2"/>
                </a:solidFill>
              </a:defRPr>
            </a:lvl1pPr>
          </a:lstStyle>
          <a:p>
            <a:r>
              <a:rPr lang="en-GB"/>
              <a:t>Click to edit Master title style</a:t>
            </a:r>
          </a:p>
        </p:txBody>
      </p:sp>
      <p:sp>
        <p:nvSpPr>
          <p:cNvPr id="8" name="Rectangle 7">
            <a:extLst>
              <a:ext uri="{FF2B5EF4-FFF2-40B4-BE49-F238E27FC236}">
                <a16:creationId xmlns:a16="http://schemas.microsoft.com/office/drawing/2014/main" id="{5C1BA965-5802-1C4C-9E2F-F60562706922}"/>
              </a:ext>
            </a:extLst>
          </p:cNvPr>
          <p:cNvSpPr/>
          <p:nvPr userDrawn="1"/>
        </p:nvSpPr>
        <p:spPr>
          <a:xfrm>
            <a:off x="0" y="2336800"/>
            <a:ext cx="217714" cy="219165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0685663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Standard slide (NW London ICS)">
    <p:spTree>
      <p:nvGrpSpPr>
        <p:cNvPr id="1" name=""/>
        <p:cNvGrpSpPr/>
        <p:nvPr/>
      </p:nvGrpSpPr>
      <p:grpSpPr>
        <a:xfrm>
          <a:off x="0" y="0"/>
          <a:ext cx="0" cy="0"/>
          <a:chOff x="0" y="0"/>
          <a:chExt cx="0" cy="0"/>
        </a:xfrm>
      </p:grpSpPr>
      <p:sp>
        <p:nvSpPr>
          <p:cNvPr id="3" name="Content Placeholder 2"/>
          <p:cNvSpPr>
            <a:spLocks noGrp="1"/>
          </p:cNvSpPr>
          <p:nvPr>
            <p:ph idx="1"/>
          </p:nvPr>
        </p:nvSpPr>
        <p:spPr>
          <a:xfrm>
            <a:off x="397989" y="1397238"/>
            <a:ext cx="11386643" cy="448003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Slide Number Placeholder 5"/>
          <p:cNvSpPr>
            <a:spLocks noGrp="1"/>
          </p:cNvSpPr>
          <p:nvPr>
            <p:ph type="sldNum" sz="quarter" idx="12"/>
          </p:nvPr>
        </p:nvSpPr>
        <p:spPr/>
        <p:txBody>
          <a:bodyPr/>
          <a:lstStyle/>
          <a:p>
            <a:fld id="{E76F84FA-B8EB-462F-97BA-032CB76B4E3A}" type="slidenum">
              <a:rPr lang="en-GB" smtClean="0"/>
              <a:t>‹#›</a:t>
            </a:fld>
            <a:endParaRPr lang="en-GB"/>
          </a:p>
        </p:txBody>
      </p:sp>
      <p:sp>
        <p:nvSpPr>
          <p:cNvPr id="7" name="Rectangle 6"/>
          <p:cNvSpPr/>
          <p:nvPr userDrawn="1"/>
        </p:nvSpPr>
        <p:spPr>
          <a:xfrm>
            <a:off x="0" y="0"/>
            <a:ext cx="12192000" cy="1196752"/>
          </a:xfrm>
          <a:prstGeom prst="rect">
            <a:avLst/>
          </a:prstGeom>
          <a:solidFill>
            <a:srgbClr val="4B429B"/>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800"/>
          </a:p>
        </p:txBody>
      </p:sp>
      <p:sp>
        <p:nvSpPr>
          <p:cNvPr id="2" name="Title 1"/>
          <p:cNvSpPr>
            <a:spLocks noGrp="1"/>
          </p:cNvSpPr>
          <p:nvPr>
            <p:ph type="title" hasCustomPrompt="1"/>
          </p:nvPr>
        </p:nvSpPr>
        <p:spPr>
          <a:xfrm>
            <a:off x="407368" y="326582"/>
            <a:ext cx="11377264" cy="543595"/>
          </a:xfrm>
        </p:spPr>
        <p:txBody>
          <a:bodyPr/>
          <a:lstStyle>
            <a:lvl1pPr>
              <a:defRPr>
                <a:solidFill>
                  <a:schemeClr val="bg1"/>
                </a:solidFill>
              </a:defRPr>
            </a:lvl1pPr>
          </a:lstStyle>
          <a:p>
            <a:r>
              <a:rPr lang="en-US"/>
              <a:t>Click to edit title</a:t>
            </a:r>
            <a:endParaRPr lang="en-GB"/>
          </a:p>
        </p:txBody>
      </p:sp>
      <p:grpSp>
        <p:nvGrpSpPr>
          <p:cNvPr id="12" name="Group 11">
            <a:extLst>
              <a:ext uri="{FF2B5EF4-FFF2-40B4-BE49-F238E27FC236}">
                <a16:creationId xmlns:a16="http://schemas.microsoft.com/office/drawing/2014/main" id="{A26E6A43-DE5A-4EE7-8C8A-AF0266A218CE}"/>
              </a:ext>
            </a:extLst>
          </p:cNvPr>
          <p:cNvGrpSpPr/>
          <p:nvPr userDrawn="1"/>
        </p:nvGrpSpPr>
        <p:grpSpPr>
          <a:xfrm>
            <a:off x="-13460" y="6077758"/>
            <a:ext cx="12212805" cy="8347"/>
            <a:chOff x="13836" y="6077758"/>
            <a:chExt cx="12212805" cy="8347"/>
          </a:xfrm>
        </p:grpSpPr>
        <p:cxnSp>
          <p:nvCxnSpPr>
            <p:cNvPr id="13" name="Straight Connector 12">
              <a:extLst>
                <a:ext uri="{FF2B5EF4-FFF2-40B4-BE49-F238E27FC236}">
                  <a16:creationId xmlns:a16="http://schemas.microsoft.com/office/drawing/2014/main" id="{D9927A06-AD05-4709-9824-32FD16333EDA}"/>
                </a:ext>
              </a:extLst>
            </p:cNvPr>
            <p:cNvCxnSpPr/>
            <p:nvPr userDrawn="1"/>
          </p:nvCxnSpPr>
          <p:spPr>
            <a:xfrm flipV="1">
              <a:off x="13836" y="6081932"/>
              <a:ext cx="2952328" cy="4173"/>
            </a:xfrm>
            <a:prstGeom prst="line">
              <a:avLst/>
            </a:prstGeom>
            <a:ln w="76200">
              <a:solidFill>
                <a:srgbClr val="F9A50E"/>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72CC63E-F138-4D2D-92B2-44BC9B7E07B4}"/>
                </a:ext>
              </a:extLst>
            </p:cNvPr>
            <p:cNvCxnSpPr/>
            <p:nvPr userDrawn="1"/>
          </p:nvCxnSpPr>
          <p:spPr>
            <a:xfrm flipV="1">
              <a:off x="3110180" y="6079845"/>
              <a:ext cx="2952328" cy="4173"/>
            </a:xfrm>
            <a:prstGeom prst="line">
              <a:avLst/>
            </a:prstGeom>
            <a:ln w="76200">
              <a:solidFill>
                <a:srgbClr val="F24678"/>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18D49C7-3131-45B2-B057-4E3B73FB780D}"/>
                </a:ext>
              </a:extLst>
            </p:cNvPr>
            <p:cNvCxnSpPr/>
            <p:nvPr userDrawn="1"/>
          </p:nvCxnSpPr>
          <p:spPr>
            <a:xfrm flipV="1">
              <a:off x="6206524" y="6079845"/>
              <a:ext cx="2952328" cy="4173"/>
            </a:xfrm>
            <a:prstGeom prst="line">
              <a:avLst/>
            </a:prstGeom>
            <a:ln w="76200">
              <a:solidFill>
                <a:srgbClr val="853E9A"/>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172DA60-6725-4A49-8E8E-855DE0D29C38}"/>
                </a:ext>
              </a:extLst>
            </p:cNvPr>
            <p:cNvCxnSpPr/>
            <p:nvPr userDrawn="1"/>
          </p:nvCxnSpPr>
          <p:spPr>
            <a:xfrm flipV="1">
              <a:off x="9274313" y="6077758"/>
              <a:ext cx="2952328" cy="4173"/>
            </a:xfrm>
            <a:prstGeom prst="line">
              <a:avLst/>
            </a:prstGeom>
            <a:ln w="76200">
              <a:solidFill>
                <a:srgbClr val="2A90C0"/>
              </a:solidFill>
            </a:ln>
          </p:spPr>
          <p:style>
            <a:lnRef idx="1">
              <a:schemeClr val="accent1"/>
            </a:lnRef>
            <a:fillRef idx="0">
              <a:schemeClr val="accent1"/>
            </a:fillRef>
            <a:effectRef idx="0">
              <a:schemeClr val="accent1"/>
            </a:effectRef>
            <a:fontRef idx="minor">
              <a:schemeClr val="tx1"/>
            </a:fontRef>
          </p:style>
        </p:cxnSp>
      </p:grpSp>
      <p:pic>
        <p:nvPicPr>
          <p:cNvPr id="17" name="Picture 16" descr="Text&#10;&#10;Description automatically generated">
            <a:extLst>
              <a:ext uri="{FF2B5EF4-FFF2-40B4-BE49-F238E27FC236}">
                <a16:creationId xmlns:a16="http://schemas.microsoft.com/office/drawing/2014/main" id="{971A4D24-BB2D-4286-A245-23F9305089F5}"/>
              </a:ext>
            </a:extLst>
          </p:cNvPr>
          <p:cNvPicPr/>
          <p:nvPr userDrawn="1"/>
        </p:nvPicPr>
        <p:blipFill>
          <a:blip r:embed="rId2">
            <a:extLst>
              <a:ext uri="{28A0092B-C50C-407E-A947-70E740481C1C}">
                <a14:useLocalDpi xmlns:a14="http://schemas.microsoft.com/office/drawing/2010/main"/>
              </a:ext>
            </a:extLst>
          </a:blip>
          <a:stretch>
            <a:fillRect/>
          </a:stretch>
        </p:blipFill>
        <p:spPr>
          <a:xfrm>
            <a:off x="235767" y="6241772"/>
            <a:ext cx="1584176" cy="489028"/>
          </a:xfrm>
          <a:prstGeom prst="rect">
            <a:avLst/>
          </a:prstGeom>
        </p:spPr>
      </p:pic>
    </p:spTree>
    <p:extLst>
      <p:ext uri="{BB962C8B-B14F-4D97-AF65-F5344CB8AC3E}">
        <p14:creationId xmlns:p14="http://schemas.microsoft.com/office/powerpoint/2010/main" val="14118932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2_Tex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846B5D-4F3A-D146-BBC9-04AD142DBE36}"/>
              </a:ext>
            </a:extLst>
          </p:cNvPr>
          <p:cNvSpPr>
            <a:spLocks noGrp="1"/>
          </p:cNvSpPr>
          <p:nvPr>
            <p:ph type="title"/>
          </p:nvPr>
        </p:nvSpPr>
        <p:spPr/>
        <p:txBody>
          <a:bodyPr/>
          <a:lstStyle>
            <a:lvl1pPr>
              <a:defRPr>
                <a:solidFill>
                  <a:schemeClr val="accent2"/>
                </a:solidFill>
              </a:defRPr>
            </a:lvl1pPr>
          </a:lstStyle>
          <a:p>
            <a:r>
              <a:rPr lang="en-GB"/>
              <a:t>Click to edit Master title style</a:t>
            </a:r>
          </a:p>
        </p:txBody>
      </p:sp>
      <p:sp>
        <p:nvSpPr>
          <p:cNvPr id="3" name="Content Placeholder 2">
            <a:extLst>
              <a:ext uri="{FF2B5EF4-FFF2-40B4-BE49-F238E27FC236}">
                <a16:creationId xmlns:a16="http://schemas.microsoft.com/office/drawing/2014/main" id="{98373276-F9F2-EE4A-846C-7F6D19D922FB}"/>
              </a:ext>
            </a:extLst>
          </p:cNvPr>
          <p:cNvSpPr>
            <a:spLocks noGrp="1"/>
          </p:cNvSpPr>
          <p:nvPr>
            <p:ph idx="1"/>
          </p:nvPr>
        </p:nvSpPr>
        <p:spPr>
          <a:xfrm>
            <a:off x="420914" y="1253330"/>
            <a:ext cx="10932886" cy="4812189"/>
          </a:xfrm>
          <a:prstGeom prst="rect">
            <a:avLst/>
          </a:prstGeom>
        </p:spPr>
        <p:txBody>
          <a:bodyPr/>
          <a:lstStyle>
            <a:lvl1pPr marL="0" indent="0">
              <a:buClr>
                <a:schemeClr val="accent6"/>
              </a:buClr>
              <a:buNone/>
              <a:defRPr sz="1800"/>
            </a:lvl1pPr>
            <a:lvl2pPr marL="457200" indent="0">
              <a:buClr>
                <a:schemeClr val="accent6"/>
              </a:buClr>
              <a:buFont typeface="Arial" panose="020B0604020202020204" pitchFamily="34" charset="0"/>
              <a:buNone/>
              <a:defRPr/>
            </a:lvl2pPr>
            <a:lvl3pPr marL="914400" indent="0">
              <a:buClr>
                <a:schemeClr val="accent6"/>
              </a:buClr>
              <a:buNone/>
              <a:defRPr/>
            </a:lvl3pPr>
            <a:lvl4pPr marL="1371600" indent="0">
              <a:buClr>
                <a:schemeClr val="accent6"/>
              </a:buClr>
              <a:buNone/>
              <a:defRPr/>
            </a:lvl4pPr>
            <a:lvl5pPr marL="1828800" indent="0">
              <a:buClr>
                <a:schemeClr val="accent6"/>
              </a:buClr>
              <a:buNone/>
              <a:defRPr/>
            </a:lvl5pPr>
          </a:lstStyle>
          <a:p>
            <a:pPr lvl="0"/>
            <a:r>
              <a:rPr lang="en-GB"/>
              <a:t>Click to edit Master text styles</a:t>
            </a:r>
          </a:p>
        </p:txBody>
      </p:sp>
    </p:spTree>
    <p:extLst>
      <p:ext uri="{BB962C8B-B14F-4D97-AF65-F5344CB8AC3E}">
        <p14:creationId xmlns:p14="http://schemas.microsoft.com/office/powerpoint/2010/main" val="20425708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Sub heading (NW London ICS)">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solidFill>
            <a:schemeClr val="bg2">
              <a:lumMod val="50000"/>
            </a:schemeClr>
          </a:solidFill>
        </p:spPr>
        <p:txBody>
          <a:bodyPr/>
          <a:lstStyle/>
          <a:p>
            <a:endParaRPr lang="en-GB"/>
          </a:p>
        </p:txBody>
      </p:sp>
      <p:sp>
        <p:nvSpPr>
          <p:cNvPr id="7" name="Rectangle 6"/>
          <p:cNvSpPr/>
          <p:nvPr/>
        </p:nvSpPr>
        <p:spPr>
          <a:xfrm>
            <a:off x="0" y="1196752"/>
            <a:ext cx="12192000" cy="3600401"/>
          </a:xfrm>
          <a:prstGeom prst="rect">
            <a:avLst/>
          </a:prstGeom>
          <a:solidFill>
            <a:srgbClr val="4B429B"/>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800"/>
          </a:p>
        </p:txBody>
      </p:sp>
      <p:sp>
        <p:nvSpPr>
          <p:cNvPr id="2" name="Title 1"/>
          <p:cNvSpPr>
            <a:spLocks noGrp="1"/>
          </p:cNvSpPr>
          <p:nvPr>
            <p:ph type="title" hasCustomPrompt="1"/>
          </p:nvPr>
        </p:nvSpPr>
        <p:spPr>
          <a:xfrm>
            <a:off x="407368" y="1523327"/>
            <a:ext cx="11377264" cy="1329606"/>
          </a:xfrm>
        </p:spPr>
        <p:txBody>
          <a:bodyPr/>
          <a:lstStyle>
            <a:lvl1pPr>
              <a:defRPr>
                <a:solidFill>
                  <a:schemeClr val="bg1"/>
                </a:solidFill>
              </a:defRPr>
            </a:lvl1pPr>
          </a:lstStyle>
          <a:p>
            <a:r>
              <a:rPr lang="en-US"/>
              <a:t>Click to add sub-heading</a:t>
            </a:r>
            <a:endParaRPr lang="en-GB"/>
          </a:p>
        </p:txBody>
      </p:sp>
      <p:cxnSp>
        <p:nvCxnSpPr>
          <p:cNvPr id="12" name="Straight Connector 11"/>
          <p:cNvCxnSpPr/>
          <p:nvPr/>
        </p:nvCxnSpPr>
        <p:spPr>
          <a:xfrm flipV="1">
            <a:off x="13836" y="6081932"/>
            <a:ext cx="2952328" cy="4173"/>
          </a:xfrm>
          <a:prstGeom prst="line">
            <a:avLst/>
          </a:prstGeom>
          <a:ln w="76200">
            <a:solidFill>
              <a:srgbClr val="F9A50E"/>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3110180" y="6079845"/>
            <a:ext cx="2952328" cy="4173"/>
          </a:xfrm>
          <a:prstGeom prst="line">
            <a:avLst/>
          </a:prstGeom>
          <a:ln w="76200">
            <a:solidFill>
              <a:srgbClr val="F24678"/>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6206524" y="6079845"/>
            <a:ext cx="2952328" cy="4173"/>
          </a:xfrm>
          <a:prstGeom prst="line">
            <a:avLst/>
          </a:prstGeom>
          <a:ln w="76200">
            <a:solidFill>
              <a:srgbClr val="853E9A"/>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9274313" y="6077758"/>
            <a:ext cx="2952328" cy="4173"/>
          </a:xfrm>
          <a:prstGeom prst="line">
            <a:avLst/>
          </a:prstGeom>
          <a:ln w="76200">
            <a:solidFill>
              <a:srgbClr val="2A90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80314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over Slide">
    <p:spTree>
      <p:nvGrpSpPr>
        <p:cNvPr id="1" name=""/>
        <p:cNvGrpSpPr/>
        <p:nvPr/>
      </p:nvGrpSpPr>
      <p:grpSpPr>
        <a:xfrm>
          <a:off x="0" y="0"/>
          <a:ext cx="0" cy="0"/>
          <a:chOff x="0" y="0"/>
          <a:chExt cx="0" cy="0"/>
        </a:xfrm>
      </p:grpSpPr>
      <p:pic>
        <p:nvPicPr>
          <p:cNvPr id="8" name="Picture Placeholder 9" descr="A group of people posing for the camera&#10;&#10;Description automatically generated">
            <a:extLst>
              <a:ext uri="{FF2B5EF4-FFF2-40B4-BE49-F238E27FC236}">
                <a16:creationId xmlns:a16="http://schemas.microsoft.com/office/drawing/2014/main" id="{F1293AFA-21DA-1445-BC76-BBC5BCE9DE96}"/>
              </a:ext>
            </a:extLst>
          </p:cNvPr>
          <p:cNvPicPr>
            <a:picLocks noChangeAspect="1"/>
          </p:cNvPicPr>
          <p:nvPr userDrawn="1"/>
        </p:nvPicPr>
        <p:blipFill>
          <a:blip r:embed="rId2"/>
          <a:srcRect t="7813" b="7813"/>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BBC1C878-85BF-1D47-9FB7-C95A3C479650}"/>
              </a:ext>
            </a:extLst>
          </p:cNvPr>
          <p:cNvSpPr/>
          <p:nvPr userDrawn="1"/>
        </p:nvSpPr>
        <p:spPr>
          <a:xfrm>
            <a:off x="0" y="0"/>
            <a:ext cx="5860973" cy="6858000"/>
          </a:xfrm>
          <a:prstGeom prst="rect">
            <a:avLst/>
          </a:prstGeom>
          <a:gradFill>
            <a:gsLst>
              <a:gs pos="0">
                <a:schemeClr val="tx2"/>
              </a:gs>
              <a:gs pos="100000">
                <a:schemeClr val="tx2">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Graphic 5">
            <a:extLst>
              <a:ext uri="{FF2B5EF4-FFF2-40B4-BE49-F238E27FC236}">
                <a16:creationId xmlns:a16="http://schemas.microsoft.com/office/drawing/2014/main" id="{E81B29E7-56AB-AA48-87A8-D6861FA659F9}"/>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4227" t="6821" r="4817" b="29841"/>
          <a:stretch/>
        </p:blipFill>
        <p:spPr>
          <a:xfrm>
            <a:off x="1" y="7256"/>
            <a:ext cx="3446584" cy="1100575"/>
          </a:xfrm>
          <a:prstGeom prst="rect">
            <a:avLst/>
          </a:prstGeom>
        </p:spPr>
      </p:pic>
      <p:pic>
        <p:nvPicPr>
          <p:cNvPr id="7" name="Graphic 6">
            <a:extLst>
              <a:ext uri="{FF2B5EF4-FFF2-40B4-BE49-F238E27FC236}">
                <a16:creationId xmlns:a16="http://schemas.microsoft.com/office/drawing/2014/main" id="{79C840AF-3F0B-714A-A1BA-03BCA5CCD638}"/>
              </a:ext>
            </a:extLst>
          </p:cNvPr>
          <p:cNvPicPr>
            <a:picLocks noChangeAspect="1"/>
          </p:cNvPicPr>
          <p:nvPr userDrawn="1"/>
        </p:nvPicPr>
        <p:blipFill rotWithShape="1">
          <a:blip r:embed="rId5">
            <a:extLst>
              <a:ext uri="{96DAC541-7B7A-43D3-8B79-37D633B846F1}">
                <asvg:svgBlip xmlns:asvg="http://schemas.microsoft.com/office/drawing/2016/SVG/main" r:embed="rId6"/>
              </a:ext>
            </a:extLst>
          </a:blip>
          <a:srcRect l="617" t="-192" r="23334" b="25924"/>
          <a:stretch/>
        </p:blipFill>
        <p:spPr>
          <a:xfrm>
            <a:off x="8849193" y="3593387"/>
            <a:ext cx="3342807" cy="3264612"/>
          </a:xfrm>
          <a:prstGeom prst="rect">
            <a:avLst/>
          </a:prstGeom>
          <a:effectLst/>
        </p:spPr>
      </p:pic>
      <p:sp>
        <p:nvSpPr>
          <p:cNvPr id="9" name="Title 2">
            <a:extLst>
              <a:ext uri="{FF2B5EF4-FFF2-40B4-BE49-F238E27FC236}">
                <a16:creationId xmlns:a16="http://schemas.microsoft.com/office/drawing/2014/main" id="{F0C55A1C-CBA4-624C-8862-8E8ADB014F05}"/>
              </a:ext>
            </a:extLst>
          </p:cNvPr>
          <p:cNvSpPr>
            <a:spLocks noGrp="1"/>
          </p:cNvSpPr>
          <p:nvPr>
            <p:ph type="ctrTitle"/>
          </p:nvPr>
        </p:nvSpPr>
        <p:spPr>
          <a:xfrm>
            <a:off x="464457" y="2325225"/>
            <a:ext cx="8461829" cy="3657600"/>
          </a:xfrm>
          <a:prstGeom prst="rect">
            <a:avLst/>
          </a:prstGeom>
        </p:spPr>
        <p:txBody>
          <a:bodyPr/>
          <a:lstStyle>
            <a:lvl1pPr>
              <a:defRPr>
                <a:solidFill>
                  <a:schemeClr val="bg1"/>
                </a:solidFill>
              </a:defRPr>
            </a:lvl1pPr>
          </a:lstStyle>
          <a:p>
            <a:r>
              <a:rPr lang="en-GB" sz="4000" b="1">
                <a:latin typeface="Arial" panose="020B0604020202020204" pitchFamily="34" charset="0"/>
                <a:cs typeface="Arial" panose="020B0604020202020204" pitchFamily="34" charset="0"/>
              </a:rPr>
              <a:t>Click to edit Master title style</a:t>
            </a:r>
            <a:endParaRPr lang="en-GB" sz="1400"/>
          </a:p>
        </p:txBody>
      </p:sp>
      <p:sp>
        <p:nvSpPr>
          <p:cNvPr id="10" name="Rectangle 9">
            <a:extLst>
              <a:ext uri="{FF2B5EF4-FFF2-40B4-BE49-F238E27FC236}">
                <a16:creationId xmlns:a16="http://schemas.microsoft.com/office/drawing/2014/main" id="{F7996494-0934-8546-B335-DCBD7DD9605A}"/>
              </a:ext>
            </a:extLst>
          </p:cNvPr>
          <p:cNvSpPr/>
          <p:nvPr userDrawn="1"/>
        </p:nvSpPr>
        <p:spPr>
          <a:xfrm>
            <a:off x="0" y="2336800"/>
            <a:ext cx="217714" cy="219165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Graphic 10" descr="Envelope">
            <a:extLst>
              <a:ext uri="{FF2B5EF4-FFF2-40B4-BE49-F238E27FC236}">
                <a16:creationId xmlns:a16="http://schemas.microsoft.com/office/drawing/2014/main" id="{0CDC7092-525A-CA43-897A-52AEF1B64596}"/>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567871" y="3091543"/>
            <a:ext cx="228600" cy="228600"/>
          </a:xfrm>
          <a:prstGeom prst="rect">
            <a:avLst/>
          </a:prstGeom>
        </p:spPr>
      </p:pic>
      <p:pic>
        <p:nvPicPr>
          <p:cNvPr id="12" name="Graphic 11">
            <a:extLst>
              <a:ext uri="{FF2B5EF4-FFF2-40B4-BE49-F238E27FC236}">
                <a16:creationId xmlns:a16="http://schemas.microsoft.com/office/drawing/2014/main" id="{9FA80DB8-3B56-DD4B-80C4-E0F9CCF5ABC8}"/>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591745" y="3517538"/>
            <a:ext cx="180852" cy="180852"/>
          </a:xfrm>
          <a:prstGeom prst="rect">
            <a:avLst/>
          </a:prstGeom>
        </p:spPr>
      </p:pic>
      <p:pic>
        <p:nvPicPr>
          <p:cNvPr id="13" name="Graphic 12">
            <a:extLst>
              <a:ext uri="{FF2B5EF4-FFF2-40B4-BE49-F238E27FC236}">
                <a16:creationId xmlns:a16="http://schemas.microsoft.com/office/drawing/2014/main" id="{3CE73B89-FA79-3D48-9600-6730BD978381}"/>
              </a:ext>
            </a:extLst>
          </p:cNvPr>
          <p:cNvPicPr>
            <a:picLocks noChangeAspect="1"/>
          </p:cNvPicPr>
          <p:nvPr userDrawn="1"/>
        </p:nvPicPr>
        <p:blipFill rotWithShape="1">
          <a:blip r:embed="rId11">
            <a:extLst>
              <a:ext uri="{96DAC541-7B7A-43D3-8B79-37D633B846F1}">
                <asvg:svgBlip xmlns:asvg="http://schemas.microsoft.com/office/drawing/2016/SVG/main" r:embed="rId12"/>
              </a:ext>
            </a:extLst>
          </a:blip>
          <a:srcRect l="27105" t="25489" r="23863" b="24700"/>
          <a:stretch/>
        </p:blipFill>
        <p:spPr>
          <a:xfrm>
            <a:off x="600753" y="3891532"/>
            <a:ext cx="180853" cy="183724"/>
          </a:xfrm>
          <a:prstGeom prst="rect">
            <a:avLst/>
          </a:prstGeom>
        </p:spPr>
      </p:pic>
      <p:pic>
        <p:nvPicPr>
          <p:cNvPr id="14" name="Graphic 13" descr="World">
            <a:extLst>
              <a:ext uri="{FF2B5EF4-FFF2-40B4-BE49-F238E27FC236}">
                <a16:creationId xmlns:a16="http://schemas.microsoft.com/office/drawing/2014/main" id="{1665FD80-5702-F140-A84A-D54F705A8A89}"/>
              </a:ext>
            </a:extLst>
          </p:cNvPr>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a:off x="567693" y="4238147"/>
            <a:ext cx="228600" cy="228600"/>
          </a:xfrm>
          <a:prstGeom prst="rect">
            <a:avLst/>
          </a:prstGeom>
        </p:spPr>
      </p:pic>
    </p:spTree>
    <p:extLst>
      <p:ext uri="{BB962C8B-B14F-4D97-AF65-F5344CB8AC3E}">
        <p14:creationId xmlns:p14="http://schemas.microsoft.com/office/powerpoint/2010/main" val="25861044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over Slide">
    <p:spTree>
      <p:nvGrpSpPr>
        <p:cNvPr id="1" name=""/>
        <p:cNvGrpSpPr/>
        <p:nvPr/>
      </p:nvGrpSpPr>
      <p:grpSpPr>
        <a:xfrm>
          <a:off x="0" y="0"/>
          <a:ext cx="0" cy="0"/>
          <a:chOff x="0" y="0"/>
          <a:chExt cx="0" cy="0"/>
        </a:xfrm>
      </p:grpSpPr>
      <p:pic>
        <p:nvPicPr>
          <p:cNvPr id="8" name="Picture Placeholder 9" descr="A group of people posing for the camera&#10;&#10;Description automatically generated">
            <a:extLst>
              <a:ext uri="{FF2B5EF4-FFF2-40B4-BE49-F238E27FC236}">
                <a16:creationId xmlns:a16="http://schemas.microsoft.com/office/drawing/2014/main" id="{F1293AFA-21DA-1445-BC76-BBC5BCE9DE96}"/>
              </a:ext>
            </a:extLst>
          </p:cNvPr>
          <p:cNvPicPr>
            <a:picLocks noChangeAspect="1"/>
          </p:cNvPicPr>
          <p:nvPr userDrawn="1"/>
        </p:nvPicPr>
        <p:blipFill>
          <a:blip r:embed="rId2"/>
          <a:srcRect t="7813" b="7813"/>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BBC1C878-85BF-1D47-9FB7-C95A3C479650}"/>
              </a:ext>
            </a:extLst>
          </p:cNvPr>
          <p:cNvSpPr/>
          <p:nvPr userDrawn="1"/>
        </p:nvSpPr>
        <p:spPr>
          <a:xfrm>
            <a:off x="0" y="0"/>
            <a:ext cx="5860973" cy="6858000"/>
          </a:xfrm>
          <a:prstGeom prst="rect">
            <a:avLst/>
          </a:prstGeom>
          <a:gradFill>
            <a:gsLst>
              <a:gs pos="0">
                <a:schemeClr val="tx2"/>
              </a:gs>
              <a:gs pos="100000">
                <a:schemeClr val="tx2">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Graphic 5">
            <a:extLst>
              <a:ext uri="{FF2B5EF4-FFF2-40B4-BE49-F238E27FC236}">
                <a16:creationId xmlns:a16="http://schemas.microsoft.com/office/drawing/2014/main" id="{E81B29E7-56AB-AA48-87A8-D6861FA659F9}"/>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4227" t="6821" r="4817" b="29841"/>
          <a:stretch/>
        </p:blipFill>
        <p:spPr>
          <a:xfrm>
            <a:off x="1" y="7256"/>
            <a:ext cx="3446584" cy="1100575"/>
          </a:xfrm>
          <a:prstGeom prst="rect">
            <a:avLst/>
          </a:prstGeom>
        </p:spPr>
      </p:pic>
      <p:pic>
        <p:nvPicPr>
          <p:cNvPr id="7" name="Graphic 6">
            <a:extLst>
              <a:ext uri="{FF2B5EF4-FFF2-40B4-BE49-F238E27FC236}">
                <a16:creationId xmlns:a16="http://schemas.microsoft.com/office/drawing/2014/main" id="{79C840AF-3F0B-714A-A1BA-03BCA5CCD638}"/>
              </a:ext>
            </a:extLst>
          </p:cNvPr>
          <p:cNvPicPr>
            <a:picLocks noChangeAspect="1"/>
          </p:cNvPicPr>
          <p:nvPr userDrawn="1"/>
        </p:nvPicPr>
        <p:blipFill rotWithShape="1">
          <a:blip r:embed="rId5">
            <a:extLst>
              <a:ext uri="{96DAC541-7B7A-43D3-8B79-37D633B846F1}">
                <asvg:svgBlip xmlns:asvg="http://schemas.microsoft.com/office/drawing/2016/SVG/main" r:embed="rId6"/>
              </a:ext>
            </a:extLst>
          </a:blip>
          <a:srcRect l="617" t="-192" r="23334" b="25924"/>
          <a:stretch/>
        </p:blipFill>
        <p:spPr>
          <a:xfrm>
            <a:off x="8849193" y="3593387"/>
            <a:ext cx="3342807" cy="3264612"/>
          </a:xfrm>
          <a:prstGeom prst="rect">
            <a:avLst/>
          </a:prstGeom>
          <a:effectLst/>
        </p:spPr>
      </p:pic>
      <p:sp>
        <p:nvSpPr>
          <p:cNvPr id="9" name="Title 2">
            <a:extLst>
              <a:ext uri="{FF2B5EF4-FFF2-40B4-BE49-F238E27FC236}">
                <a16:creationId xmlns:a16="http://schemas.microsoft.com/office/drawing/2014/main" id="{F0C55A1C-CBA4-624C-8862-8E8ADB014F05}"/>
              </a:ext>
            </a:extLst>
          </p:cNvPr>
          <p:cNvSpPr>
            <a:spLocks noGrp="1"/>
          </p:cNvSpPr>
          <p:nvPr>
            <p:ph type="ctrTitle"/>
          </p:nvPr>
        </p:nvSpPr>
        <p:spPr>
          <a:xfrm>
            <a:off x="464457" y="2325225"/>
            <a:ext cx="8461829" cy="3657600"/>
          </a:xfrm>
          <a:prstGeom prst="rect">
            <a:avLst/>
          </a:prstGeom>
        </p:spPr>
        <p:txBody>
          <a:bodyPr/>
          <a:lstStyle>
            <a:lvl1pPr>
              <a:defRPr>
                <a:solidFill>
                  <a:schemeClr val="bg1"/>
                </a:solidFill>
              </a:defRPr>
            </a:lvl1pPr>
          </a:lstStyle>
          <a:p>
            <a:r>
              <a:rPr lang="en-GB" sz="4000" b="1">
                <a:latin typeface="Arial" panose="020B0604020202020204" pitchFamily="34" charset="0"/>
                <a:cs typeface="Arial" panose="020B0604020202020204" pitchFamily="34" charset="0"/>
              </a:rPr>
              <a:t>Click to edit Master title style</a:t>
            </a:r>
            <a:endParaRPr lang="en-GB" sz="1400"/>
          </a:p>
        </p:txBody>
      </p:sp>
      <p:sp>
        <p:nvSpPr>
          <p:cNvPr id="10" name="Rectangle 9">
            <a:extLst>
              <a:ext uri="{FF2B5EF4-FFF2-40B4-BE49-F238E27FC236}">
                <a16:creationId xmlns:a16="http://schemas.microsoft.com/office/drawing/2014/main" id="{F7996494-0934-8546-B335-DCBD7DD9605A}"/>
              </a:ext>
            </a:extLst>
          </p:cNvPr>
          <p:cNvSpPr/>
          <p:nvPr userDrawn="1"/>
        </p:nvSpPr>
        <p:spPr>
          <a:xfrm>
            <a:off x="0" y="2336800"/>
            <a:ext cx="217714" cy="219165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Graphic 10" descr="Envelope">
            <a:extLst>
              <a:ext uri="{FF2B5EF4-FFF2-40B4-BE49-F238E27FC236}">
                <a16:creationId xmlns:a16="http://schemas.microsoft.com/office/drawing/2014/main" id="{0CDC7092-525A-CA43-897A-52AEF1B64596}"/>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567871" y="3091543"/>
            <a:ext cx="228600" cy="228600"/>
          </a:xfrm>
          <a:prstGeom prst="rect">
            <a:avLst/>
          </a:prstGeom>
        </p:spPr>
      </p:pic>
      <p:pic>
        <p:nvPicPr>
          <p:cNvPr id="12" name="Graphic 11">
            <a:extLst>
              <a:ext uri="{FF2B5EF4-FFF2-40B4-BE49-F238E27FC236}">
                <a16:creationId xmlns:a16="http://schemas.microsoft.com/office/drawing/2014/main" id="{9FA80DB8-3B56-DD4B-80C4-E0F9CCF5ABC8}"/>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591745" y="3517538"/>
            <a:ext cx="180852" cy="180852"/>
          </a:xfrm>
          <a:prstGeom prst="rect">
            <a:avLst/>
          </a:prstGeom>
        </p:spPr>
      </p:pic>
      <p:pic>
        <p:nvPicPr>
          <p:cNvPr id="13" name="Graphic 12">
            <a:extLst>
              <a:ext uri="{FF2B5EF4-FFF2-40B4-BE49-F238E27FC236}">
                <a16:creationId xmlns:a16="http://schemas.microsoft.com/office/drawing/2014/main" id="{3CE73B89-FA79-3D48-9600-6730BD978381}"/>
              </a:ext>
            </a:extLst>
          </p:cNvPr>
          <p:cNvPicPr>
            <a:picLocks noChangeAspect="1"/>
          </p:cNvPicPr>
          <p:nvPr userDrawn="1"/>
        </p:nvPicPr>
        <p:blipFill rotWithShape="1">
          <a:blip r:embed="rId11">
            <a:extLst>
              <a:ext uri="{96DAC541-7B7A-43D3-8B79-37D633B846F1}">
                <asvg:svgBlip xmlns:asvg="http://schemas.microsoft.com/office/drawing/2016/SVG/main" r:embed="rId12"/>
              </a:ext>
            </a:extLst>
          </a:blip>
          <a:srcRect l="27105" t="25489" r="23863" b="24700"/>
          <a:stretch/>
        </p:blipFill>
        <p:spPr>
          <a:xfrm>
            <a:off x="600753" y="3891532"/>
            <a:ext cx="180853" cy="183724"/>
          </a:xfrm>
          <a:prstGeom prst="rect">
            <a:avLst/>
          </a:prstGeom>
        </p:spPr>
      </p:pic>
      <p:pic>
        <p:nvPicPr>
          <p:cNvPr id="14" name="Graphic 13" descr="World">
            <a:extLst>
              <a:ext uri="{FF2B5EF4-FFF2-40B4-BE49-F238E27FC236}">
                <a16:creationId xmlns:a16="http://schemas.microsoft.com/office/drawing/2014/main" id="{1665FD80-5702-F140-A84A-D54F705A8A89}"/>
              </a:ext>
            </a:extLst>
          </p:cNvPr>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a:off x="567693" y="4238147"/>
            <a:ext cx="228600" cy="228600"/>
          </a:xfrm>
          <a:prstGeom prst="rect">
            <a:avLst/>
          </a:prstGeom>
        </p:spPr>
      </p:pic>
    </p:spTree>
    <p:extLst>
      <p:ext uri="{BB962C8B-B14F-4D97-AF65-F5344CB8AC3E}">
        <p14:creationId xmlns:p14="http://schemas.microsoft.com/office/powerpoint/2010/main" val="25861044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over Slide">
    <p:spTree>
      <p:nvGrpSpPr>
        <p:cNvPr id="1" name=""/>
        <p:cNvGrpSpPr/>
        <p:nvPr/>
      </p:nvGrpSpPr>
      <p:grpSpPr>
        <a:xfrm>
          <a:off x="0" y="0"/>
          <a:ext cx="0" cy="0"/>
          <a:chOff x="0" y="0"/>
          <a:chExt cx="0" cy="0"/>
        </a:xfrm>
      </p:grpSpPr>
      <p:pic>
        <p:nvPicPr>
          <p:cNvPr id="8" name="Picture Placeholder 9" descr="A group of people posing for the camera&#10;&#10;Description automatically generated">
            <a:extLst>
              <a:ext uri="{FF2B5EF4-FFF2-40B4-BE49-F238E27FC236}">
                <a16:creationId xmlns:a16="http://schemas.microsoft.com/office/drawing/2014/main" id="{F1293AFA-21DA-1445-BC76-BBC5BCE9DE96}"/>
              </a:ext>
            </a:extLst>
          </p:cNvPr>
          <p:cNvPicPr>
            <a:picLocks noChangeAspect="1"/>
          </p:cNvPicPr>
          <p:nvPr userDrawn="1"/>
        </p:nvPicPr>
        <p:blipFill>
          <a:blip r:embed="rId2"/>
          <a:srcRect t="7813" b="7813"/>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BBC1C878-85BF-1D47-9FB7-C95A3C479650}"/>
              </a:ext>
            </a:extLst>
          </p:cNvPr>
          <p:cNvSpPr/>
          <p:nvPr userDrawn="1"/>
        </p:nvSpPr>
        <p:spPr>
          <a:xfrm>
            <a:off x="0" y="0"/>
            <a:ext cx="5860973" cy="6858000"/>
          </a:xfrm>
          <a:prstGeom prst="rect">
            <a:avLst/>
          </a:prstGeom>
          <a:gradFill>
            <a:gsLst>
              <a:gs pos="0">
                <a:schemeClr val="tx2"/>
              </a:gs>
              <a:gs pos="100000">
                <a:schemeClr val="tx2">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Graphic 5">
            <a:extLst>
              <a:ext uri="{FF2B5EF4-FFF2-40B4-BE49-F238E27FC236}">
                <a16:creationId xmlns:a16="http://schemas.microsoft.com/office/drawing/2014/main" id="{E81B29E7-56AB-AA48-87A8-D6861FA659F9}"/>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4227" t="6821" r="4817" b="29841"/>
          <a:stretch/>
        </p:blipFill>
        <p:spPr>
          <a:xfrm>
            <a:off x="1" y="7256"/>
            <a:ext cx="3446584" cy="1100575"/>
          </a:xfrm>
          <a:prstGeom prst="rect">
            <a:avLst/>
          </a:prstGeom>
        </p:spPr>
      </p:pic>
      <p:pic>
        <p:nvPicPr>
          <p:cNvPr id="7" name="Graphic 6">
            <a:extLst>
              <a:ext uri="{FF2B5EF4-FFF2-40B4-BE49-F238E27FC236}">
                <a16:creationId xmlns:a16="http://schemas.microsoft.com/office/drawing/2014/main" id="{79C840AF-3F0B-714A-A1BA-03BCA5CCD638}"/>
              </a:ext>
            </a:extLst>
          </p:cNvPr>
          <p:cNvPicPr>
            <a:picLocks noChangeAspect="1"/>
          </p:cNvPicPr>
          <p:nvPr userDrawn="1"/>
        </p:nvPicPr>
        <p:blipFill rotWithShape="1">
          <a:blip r:embed="rId5">
            <a:extLst>
              <a:ext uri="{96DAC541-7B7A-43D3-8B79-37D633B846F1}">
                <asvg:svgBlip xmlns:asvg="http://schemas.microsoft.com/office/drawing/2016/SVG/main" r:embed="rId6"/>
              </a:ext>
            </a:extLst>
          </a:blip>
          <a:srcRect l="617" t="-192" r="23334" b="25924"/>
          <a:stretch/>
        </p:blipFill>
        <p:spPr>
          <a:xfrm>
            <a:off x="8849193" y="3593387"/>
            <a:ext cx="3342807" cy="3264612"/>
          </a:xfrm>
          <a:prstGeom prst="rect">
            <a:avLst/>
          </a:prstGeom>
          <a:effectLst/>
        </p:spPr>
      </p:pic>
      <p:sp>
        <p:nvSpPr>
          <p:cNvPr id="9" name="Title 2">
            <a:extLst>
              <a:ext uri="{FF2B5EF4-FFF2-40B4-BE49-F238E27FC236}">
                <a16:creationId xmlns:a16="http://schemas.microsoft.com/office/drawing/2014/main" id="{F0C55A1C-CBA4-624C-8862-8E8ADB014F05}"/>
              </a:ext>
            </a:extLst>
          </p:cNvPr>
          <p:cNvSpPr>
            <a:spLocks noGrp="1"/>
          </p:cNvSpPr>
          <p:nvPr>
            <p:ph type="ctrTitle"/>
          </p:nvPr>
        </p:nvSpPr>
        <p:spPr>
          <a:xfrm>
            <a:off x="464457" y="2325225"/>
            <a:ext cx="8461829" cy="3657600"/>
          </a:xfrm>
          <a:prstGeom prst="rect">
            <a:avLst/>
          </a:prstGeom>
        </p:spPr>
        <p:txBody>
          <a:bodyPr/>
          <a:lstStyle>
            <a:lvl1pPr>
              <a:defRPr>
                <a:solidFill>
                  <a:schemeClr val="bg1"/>
                </a:solidFill>
              </a:defRPr>
            </a:lvl1pPr>
          </a:lstStyle>
          <a:p>
            <a:r>
              <a:rPr lang="en-GB" sz="4000" b="1">
                <a:latin typeface="Arial" panose="020B0604020202020204" pitchFamily="34" charset="0"/>
                <a:cs typeface="Arial" panose="020B0604020202020204" pitchFamily="34" charset="0"/>
              </a:rPr>
              <a:t>Click to edit Master title style</a:t>
            </a:r>
            <a:endParaRPr lang="en-GB" sz="1400"/>
          </a:p>
        </p:txBody>
      </p:sp>
      <p:sp>
        <p:nvSpPr>
          <p:cNvPr id="10" name="Rectangle 9">
            <a:extLst>
              <a:ext uri="{FF2B5EF4-FFF2-40B4-BE49-F238E27FC236}">
                <a16:creationId xmlns:a16="http://schemas.microsoft.com/office/drawing/2014/main" id="{F7996494-0934-8546-B335-DCBD7DD9605A}"/>
              </a:ext>
            </a:extLst>
          </p:cNvPr>
          <p:cNvSpPr/>
          <p:nvPr userDrawn="1"/>
        </p:nvSpPr>
        <p:spPr>
          <a:xfrm>
            <a:off x="0" y="2336800"/>
            <a:ext cx="217714" cy="219165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Graphic 10" descr="Envelope">
            <a:extLst>
              <a:ext uri="{FF2B5EF4-FFF2-40B4-BE49-F238E27FC236}">
                <a16:creationId xmlns:a16="http://schemas.microsoft.com/office/drawing/2014/main" id="{0CDC7092-525A-CA43-897A-52AEF1B64596}"/>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567871" y="3091543"/>
            <a:ext cx="228600" cy="228600"/>
          </a:xfrm>
          <a:prstGeom prst="rect">
            <a:avLst/>
          </a:prstGeom>
        </p:spPr>
      </p:pic>
      <p:pic>
        <p:nvPicPr>
          <p:cNvPr id="12" name="Graphic 11">
            <a:extLst>
              <a:ext uri="{FF2B5EF4-FFF2-40B4-BE49-F238E27FC236}">
                <a16:creationId xmlns:a16="http://schemas.microsoft.com/office/drawing/2014/main" id="{9FA80DB8-3B56-DD4B-80C4-E0F9CCF5ABC8}"/>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591745" y="3517538"/>
            <a:ext cx="180852" cy="180852"/>
          </a:xfrm>
          <a:prstGeom prst="rect">
            <a:avLst/>
          </a:prstGeom>
        </p:spPr>
      </p:pic>
      <p:pic>
        <p:nvPicPr>
          <p:cNvPr id="13" name="Graphic 12">
            <a:extLst>
              <a:ext uri="{FF2B5EF4-FFF2-40B4-BE49-F238E27FC236}">
                <a16:creationId xmlns:a16="http://schemas.microsoft.com/office/drawing/2014/main" id="{3CE73B89-FA79-3D48-9600-6730BD978381}"/>
              </a:ext>
            </a:extLst>
          </p:cNvPr>
          <p:cNvPicPr>
            <a:picLocks noChangeAspect="1"/>
          </p:cNvPicPr>
          <p:nvPr userDrawn="1"/>
        </p:nvPicPr>
        <p:blipFill rotWithShape="1">
          <a:blip r:embed="rId11">
            <a:extLst>
              <a:ext uri="{96DAC541-7B7A-43D3-8B79-37D633B846F1}">
                <asvg:svgBlip xmlns:asvg="http://schemas.microsoft.com/office/drawing/2016/SVG/main" r:embed="rId12"/>
              </a:ext>
            </a:extLst>
          </a:blip>
          <a:srcRect l="27105" t="25489" r="23863" b="24700"/>
          <a:stretch/>
        </p:blipFill>
        <p:spPr>
          <a:xfrm>
            <a:off x="600753" y="3891532"/>
            <a:ext cx="180853" cy="183724"/>
          </a:xfrm>
          <a:prstGeom prst="rect">
            <a:avLst/>
          </a:prstGeom>
        </p:spPr>
      </p:pic>
      <p:pic>
        <p:nvPicPr>
          <p:cNvPr id="14" name="Graphic 13" descr="World">
            <a:extLst>
              <a:ext uri="{FF2B5EF4-FFF2-40B4-BE49-F238E27FC236}">
                <a16:creationId xmlns:a16="http://schemas.microsoft.com/office/drawing/2014/main" id="{1665FD80-5702-F140-A84A-D54F705A8A89}"/>
              </a:ext>
            </a:extLst>
          </p:cNvPr>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a:off x="567693" y="4238147"/>
            <a:ext cx="228600" cy="228600"/>
          </a:xfrm>
          <a:prstGeom prst="rect">
            <a:avLst/>
          </a:prstGeom>
        </p:spPr>
      </p:pic>
    </p:spTree>
    <p:extLst>
      <p:ext uri="{BB962C8B-B14F-4D97-AF65-F5344CB8AC3E}">
        <p14:creationId xmlns:p14="http://schemas.microsoft.com/office/powerpoint/2010/main" val="25861044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over Slide">
    <p:spTree>
      <p:nvGrpSpPr>
        <p:cNvPr id="1" name=""/>
        <p:cNvGrpSpPr/>
        <p:nvPr/>
      </p:nvGrpSpPr>
      <p:grpSpPr>
        <a:xfrm>
          <a:off x="0" y="0"/>
          <a:ext cx="0" cy="0"/>
          <a:chOff x="0" y="0"/>
          <a:chExt cx="0" cy="0"/>
        </a:xfrm>
      </p:grpSpPr>
      <p:pic>
        <p:nvPicPr>
          <p:cNvPr id="8" name="Picture Placeholder 9" descr="A group of people posing for the camera&#10;&#10;Description automatically generated">
            <a:extLst>
              <a:ext uri="{FF2B5EF4-FFF2-40B4-BE49-F238E27FC236}">
                <a16:creationId xmlns:a16="http://schemas.microsoft.com/office/drawing/2014/main" id="{F1293AFA-21DA-1445-BC76-BBC5BCE9DE96}"/>
              </a:ext>
            </a:extLst>
          </p:cNvPr>
          <p:cNvPicPr>
            <a:picLocks noChangeAspect="1"/>
          </p:cNvPicPr>
          <p:nvPr userDrawn="1"/>
        </p:nvPicPr>
        <p:blipFill>
          <a:blip r:embed="rId2"/>
          <a:srcRect t="7813" b="7813"/>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BBC1C878-85BF-1D47-9FB7-C95A3C479650}"/>
              </a:ext>
            </a:extLst>
          </p:cNvPr>
          <p:cNvSpPr/>
          <p:nvPr userDrawn="1"/>
        </p:nvSpPr>
        <p:spPr>
          <a:xfrm>
            <a:off x="0" y="0"/>
            <a:ext cx="5860973" cy="6858000"/>
          </a:xfrm>
          <a:prstGeom prst="rect">
            <a:avLst/>
          </a:prstGeom>
          <a:gradFill>
            <a:gsLst>
              <a:gs pos="0">
                <a:schemeClr val="tx2"/>
              </a:gs>
              <a:gs pos="100000">
                <a:schemeClr val="tx2">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Graphic 5">
            <a:extLst>
              <a:ext uri="{FF2B5EF4-FFF2-40B4-BE49-F238E27FC236}">
                <a16:creationId xmlns:a16="http://schemas.microsoft.com/office/drawing/2014/main" id="{E81B29E7-56AB-AA48-87A8-D6861FA659F9}"/>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4227" t="6821" r="4817" b="29841"/>
          <a:stretch/>
        </p:blipFill>
        <p:spPr>
          <a:xfrm>
            <a:off x="1" y="7256"/>
            <a:ext cx="3446584" cy="1100575"/>
          </a:xfrm>
          <a:prstGeom prst="rect">
            <a:avLst/>
          </a:prstGeom>
        </p:spPr>
      </p:pic>
      <p:pic>
        <p:nvPicPr>
          <p:cNvPr id="7" name="Graphic 6">
            <a:extLst>
              <a:ext uri="{FF2B5EF4-FFF2-40B4-BE49-F238E27FC236}">
                <a16:creationId xmlns:a16="http://schemas.microsoft.com/office/drawing/2014/main" id="{79C840AF-3F0B-714A-A1BA-03BCA5CCD638}"/>
              </a:ext>
            </a:extLst>
          </p:cNvPr>
          <p:cNvPicPr>
            <a:picLocks noChangeAspect="1"/>
          </p:cNvPicPr>
          <p:nvPr userDrawn="1"/>
        </p:nvPicPr>
        <p:blipFill rotWithShape="1">
          <a:blip r:embed="rId5">
            <a:extLst>
              <a:ext uri="{96DAC541-7B7A-43D3-8B79-37D633B846F1}">
                <asvg:svgBlip xmlns:asvg="http://schemas.microsoft.com/office/drawing/2016/SVG/main" r:embed="rId6"/>
              </a:ext>
            </a:extLst>
          </a:blip>
          <a:srcRect l="617" t="-192" r="23334" b="25924"/>
          <a:stretch/>
        </p:blipFill>
        <p:spPr>
          <a:xfrm>
            <a:off x="8849193" y="3593387"/>
            <a:ext cx="3342807" cy="3264612"/>
          </a:xfrm>
          <a:prstGeom prst="rect">
            <a:avLst/>
          </a:prstGeom>
          <a:effectLst/>
        </p:spPr>
      </p:pic>
      <p:sp>
        <p:nvSpPr>
          <p:cNvPr id="9" name="Title 2">
            <a:extLst>
              <a:ext uri="{FF2B5EF4-FFF2-40B4-BE49-F238E27FC236}">
                <a16:creationId xmlns:a16="http://schemas.microsoft.com/office/drawing/2014/main" id="{F0C55A1C-CBA4-624C-8862-8E8ADB014F05}"/>
              </a:ext>
            </a:extLst>
          </p:cNvPr>
          <p:cNvSpPr>
            <a:spLocks noGrp="1"/>
          </p:cNvSpPr>
          <p:nvPr>
            <p:ph type="ctrTitle"/>
          </p:nvPr>
        </p:nvSpPr>
        <p:spPr>
          <a:xfrm>
            <a:off x="464457" y="2325225"/>
            <a:ext cx="8461829" cy="3657600"/>
          </a:xfrm>
          <a:prstGeom prst="rect">
            <a:avLst/>
          </a:prstGeom>
        </p:spPr>
        <p:txBody>
          <a:bodyPr/>
          <a:lstStyle>
            <a:lvl1pPr>
              <a:defRPr>
                <a:solidFill>
                  <a:schemeClr val="bg1"/>
                </a:solidFill>
              </a:defRPr>
            </a:lvl1pPr>
          </a:lstStyle>
          <a:p>
            <a:r>
              <a:rPr lang="en-GB" sz="4000" b="1">
                <a:latin typeface="Arial" panose="020B0604020202020204" pitchFamily="34" charset="0"/>
                <a:cs typeface="Arial" panose="020B0604020202020204" pitchFamily="34" charset="0"/>
              </a:rPr>
              <a:t>Click to edit Master title style</a:t>
            </a:r>
            <a:endParaRPr lang="en-GB" sz="1400"/>
          </a:p>
        </p:txBody>
      </p:sp>
      <p:sp>
        <p:nvSpPr>
          <p:cNvPr id="10" name="Rectangle 9">
            <a:extLst>
              <a:ext uri="{FF2B5EF4-FFF2-40B4-BE49-F238E27FC236}">
                <a16:creationId xmlns:a16="http://schemas.microsoft.com/office/drawing/2014/main" id="{F7996494-0934-8546-B335-DCBD7DD9605A}"/>
              </a:ext>
            </a:extLst>
          </p:cNvPr>
          <p:cNvSpPr/>
          <p:nvPr userDrawn="1"/>
        </p:nvSpPr>
        <p:spPr>
          <a:xfrm>
            <a:off x="0" y="2336800"/>
            <a:ext cx="217714" cy="219165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Graphic 10" descr="Envelope">
            <a:extLst>
              <a:ext uri="{FF2B5EF4-FFF2-40B4-BE49-F238E27FC236}">
                <a16:creationId xmlns:a16="http://schemas.microsoft.com/office/drawing/2014/main" id="{0CDC7092-525A-CA43-897A-52AEF1B64596}"/>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567871" y="3091543"/>
            <a:ext cx="228600" cy="228600"/>
          </a:xfrm>
          <a:prstGeom prst="rect">
            <a:avLst/>
          </a:prstGeom>
        </p:spPr>
      </p:pic>
      <p:pic>
        <p:nvPicPr>
          <p:cNvPr id="12" name="Graphic 11">
            <a:extLst>
              <a:ext uri="{FF2B5EF4-FFF2-40B4-BE49-F238E27FC236}">
                <a16:creationId xmlns:a16="http://schemas.microsoft.com/office/drawing/2014/main" id="{9FA80DB8-3B56-DD4B-80C4-E0F9CCF5ABC8}"/>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591745" y="3517538"/>
            <a:ext cx="180852" cy="180852"/>
          </a:xfrm>
          <a:prstGeom prst="rect">
            <a:avLst/>
          </a:prstGeom>
        </p:spPr>
      </p:pic>
      <p:pic>
        <p:nvPicPr>
          <p:cNvPr id="13" name="Graphic 12">
            <a:extLst>
              <a:ext uri="{FF2B5EF4-FFF2-40B4-BE49-F238E27FC236}">
                <a16:creationId xmlns:a16="http://schemas.microsoft.com/office/drawing/2014/main" id="{3CE73B89-FA79-3D48-9600-6730BD978381}"/>
              </a:ext>
            </a:extLst>
          </p:cNvPr>
          <p:cNvPicPr>
            <a:picLocks noChangeAspect="1"/>
          </p:cNvPicPr>
          <p:nvPr userDrawn="1"/>
        </p:nvPicPr>
        <p:blipFill rotWithShape="1">
          <a:blip r:embed="rId11">
            <a:extLst>
              <a:ext uri="{96DAC541-7B7A-43D3-8B79-37D633B846F1}">
                <asvg:svgBlip xmlns:asvg="http://schemas.microsoft.com/office/drawing/2016/SVG/main" r:embed="rId12"/>
              </a:ext>
            </a:extLst>
          </a:blip>
          <a:srcRect l="27105" t="25489" r="23863" b="24700"/>
          <a:stretch/>
        </p:blipFill>
        <p:spPr>
          <a:xfrm>
            <a:off x="600753" y="3891532"/>
            <a:ext cx="180853" cy="183724"/>
          </a:xfrm>
          <a:prstGeom prst="rect">
            <a:avLst/>
          </a:prstGeom>
        </p:spPr>
      </p:pic>
      <p:pic>
        <p:nvPicPr>
          <p:cNvPr id="14" name="Graphic 13" descr="World">
            <a:extLst>
              <a:ext uri="{FF2B5EF4-FFF2-40B4-BE49-F238E27FC236}">
                <a16:creationId xmlns:a16="http://schemas.microsoft.com/office/drawing/2014/main" id="{1665FD80-5702-F140-A84A-D54F705A8A89}"/>
              </a:ext>
            </a:extLst>
          </p:cNvPr>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a:off x="567693" y="4238147"/>
            <a:ext cx="228600" cy="228600"/>
          </a:xfrm>
          <a:prstGeom prst="rect">
            <a:avLst/>
          </a:prstGeom>
        </p:spPr>
      </p:pic>
    </p:spTree>
    <p:extLst>
      <p:ext uri="{BB962C8B-B14F-4D97-AF65-F5344CB8AC3E}">
        <p14:creationId xmlns:p14="http://schemas.microsoft.com/office/powerpoint/2010/main" val="25861044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over Slide">
    <p:spTree>
      <p:nvGrpSpPr>
        <p:cNvPr id="1" name=""/>
        <p:cNvGrpSpPr/>
        <p:nvPr/>
      </p:nvGrpSpPr>
      <p:grpSpPr>
        <a:xfrm>
          <a:off x="0" y="0"/>
          <a:ext cx="0" cy="0"/>
          <a:chOff x="0" y="0"/>
          <a:chExt cx="0" cy="0"/>
        </a:xfrm>
      </p:grpSpPr>
      <p:pic>
        <p:nvPicPr>
          <p:cNvPr id="8" name="Picture Placeholder 9" descr="A group of people posing for the camera&#10;&#10;Description automatically generated">
            <a:extLst>
              <a:ext uri="{FF2B5EF4-FFF2-40B4-BE49-F238E27FC236}">
                <a16:creationId xmlns:a16="http://schemas.microsoft.com/office/drawing/2014/main" id="{F1293AFA-21DA-1445-BC76-BBC5BCE9DE96}"/>
              </a:ext>
            </a:extLst>
          </p:cNvPr>
          <p:cNvPicPr>
            <a:picLocks noChangeAspect="1"/>
          </p:cNvPicPr>
          <p:nvPr userDrawn="1"/>
        </p:nvPicPr>
        <p:blipFill>
          <a:blip r:embed="rId2"/>
          <a:srcRect t="7813" b="7813"/>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BBC1C878-85BF-1D47-9FB7-C95A3C479650}"/>
              </a:ext>
            </a:extLst>
          </p:cNvPr>
          <p:cNvSpPr/>
          <p:nvPr userDrawn="1"/>
        </p:nvSpPr>
        <p:spPr>
          <a:xfrm>
            <a:off x="0" y="0"/>
            <a:ext cx="5860973" cy="6858000"/>
          </a:xfrm>
          <a:prstGeom prst="rect">
            <a:avLst/>
          </a:prstGeom>
          <a:gradFill>
            <a:gsLst>
              <a:gs pos="0">
                <a:schemeClr val="tx2"/>
              </a:gs>
              <a:gs pos="100000">
                <a:schemeClr val="tx2">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Graphic 5">
            <a:extLst>
              <a:ext uri="{FF2B5EF4-FFF2-40B4-BE49-F238E27FC236}">
                <a16:creationId xmlns:a16="http://schemas.microsoft.com/office/drawing/2014/main" id="{E81B29E7-56AB-AA48-87A8-D6861FA659F9}"/>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4227" t="6821" r="4817" b="29841"/>
          <a:stretch/>
        </p:blipFill>
        <p:spPr>
          <a:xfrm>
            <a:off x="1" y="7256"/>
            <a:ext cx="3446584" cy="1100575"/>
          </a:xfrm>
          <a:prstGeom prst="rect">
            <a:avLst/>
          </a:prstGeom>
        </p:spPr>
      </p:pic>
      <p:pic>
        <p:nvPicPr>
          <p:cNvPr id="7" name="Graphic 6">
            <a:extLst>
              <a:ext uri="{FF2B5EF4-FFF2-40B4-BE49-F238E27FC236}">
                <a16:creationId xmlns:a16="http://schemas.microsoft.com/office/drawing/2014/main" id="{79C840AF-3F0B-714A-A1BA-03BCA5CCD638}"/>
              </a:ext>
            </a:extLst>
          </p:cNvPr>
          <p:cNvPicPr>
            <a:picLocks noChangeAspect="1"/>
          </p:cNvPicPr>
          <p:nvPr userDrawn="1"/>
        </p:nvPicPr>
        <p:blipFill rotWithShape="1">
          <a:blip r:embed="rId5">
            <a:extLst>
              <a:ext uri="{96DAC541-7B7A-43D3-8B79-37D633B846F1}">
                <asvg:svgBlip xmlns:asvg="http://schemas.microsoft.com/office/drawing/2016/SVG/main" r:embed="rId6"/>
              </a:ext>
            </a:extLst>
          </a:blip>
          <a:srcRect l="617" t="-192" r="23334" b="25924"/>
          <a:stretch/>
        </p:blipFill>
        <p:spPr>
          <a:xfrm>
            <a:off x="8849193" y="3593387"/>
            <a:ext cx="3342807" cy="3264612"/>
          </a:xfrm>
          <a:prstGeom prst="rect">
            <a:avLst/>
          </a:prstGeom>
          <a:effectLst/>
        </p:spPr>
      </p:pic>
      <p:sp>
        <p:nvSpPr>
          <p:cNvPr id="9" name="Title 2">
            <a:extLst>
              <a:ext uri="{FF2B5EF4-FFF2-40B4-BE49-F238E27FC236}">
                <a16:creationId xmlns:a16="http://schemas.microsoft.com/office/drawing/2014/main" id="{F0C55A1C-CBA4-624C-8862-8E8ADB014F05}"/>
              </a:ext>
            </a:extLst>
          </p:cNvPr>
          <p:cNvSpPr>
            <a:spLocks noGrp="1"/>
          </p:cNvSpPr>
          <p:nvPr>
            <p:ph type="ctrTitle"/>
          </p:nvPr>
        </p:nvSpPr>
        <p:spPr>
          <a:xfrm>
            <a:off x="464457" y="2325225"/>
            <a:ext cx="8461829" cy="3657600"/>
          </a:xfrm>
          <a:prstGeom prst="rect">
            <a:avLst/>
          </a:prstGeom>
        </p:spPr>
        <p:txBody>
          <a:bodyPr/>
          <a:lstStyle>
            <a:lvl1pPr>
              <a:defRPr>
                <a:solidFill>
                  <a:schemeClr val="bg1"/>
                </a:solidFill>
              </a:defRPr>
            </a:lvl1pPr>
          </a:lstStyle>
          <a:p>
            <a:r>
              <a:rPr lang="en-GB" sz="4000" b="1">
                <a:latin typeface="Arial" panose="020B0604020202020204" pitchFamily="34" charset="0"/>
                <a:cs typeface="Arial" panose="020B0604020202020204" pitchFamily="34" charset="0"/>
              </a:rPr>
              <a:t>Click to edit Master title style</a:t>
            </a:r>
            <a:endParaRPr lang="en-GB" sz="1400"/>
          </a:p>
        </p:txBody>
      </p:sp>
      <p:sp>
        <p:nvSpPr>
          <p:cNvPr id="10" name="Rectangle 9">
            <a:extLst>
              <a:ext uri="{FF2B5EF4-FFF2-40B4-BE49-F238E27FC236}">
                <a16:creationId xmlns:a16="http://schemas.microsoft.com/office/drawing/2014/main" id="{F7996494-0934-8546-B335-DCBD7DD9605A}"/>
              </a:ext>
            </a:extLst>
          </p:cNvPr>
          <p:cNvSpPr/>
          <p:nvPr userDrawn="1"/>
        </p:nvSpPr>
        <p:spPr>
          <a:xfrm>
            <a:off x="0" y="2336800"/>
            <a:ext cx="217714" cy="219165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Graphic 10" descr="Envelope">
            <a:extLst>
              <a:ext uri="{FF2B5EF4-FFF2-40B4-BE49-F238E27FC236}">
                <a16:creationId xmlns:a16="http://schemas.microsoft.com/office/drawing/2014/main" id="{0CDC7092-525A-CA43-897A-52AEF1B64596}"/>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567871" y="3091543"/>
            <a:ext cx="228600" cy="228600"/>
          </a:xfrm>
          <a:prstGeom prst="rect">
            <a:avLst/>
          </a:prstGeom>
        </p:spPr>
      </p:pic>
      <p:pic>
        <p:nvPicPr>
          <p:cNvPr id="12" name="Graphic 11">
            <a:extLst>
              <a:ext uri="{FF2B5EF4-FFF2-40B4-BE49-F238E27FC236}">
                <a16:creationId xmlns:a16="http://schemas.microsoft.com/office/drawing/2014/main" id="{9FA80DB8-3B56-DD4B-80C4-E0F9CCF5ABC8}"/>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591745" y="3517538"/>
            <a:ext cx="180852" cy="180852"/>
          </a:xfrm>
          <a:prstGeom prst="rect">
            <a:avLst/>
          </a:prstGeom>
        </p:spPr>
      </p:pic>
      <p:pic>
        <p:nvPicPr>
          <p:cNvPr id="13" name="Graphic 12">
            <a:extLst>
              <a:ext uri="{FF2B5EF4-FFF2-40B4-BE49-F238E27FC236}">
                <a16:creationId xmlns:a16="http://schemas.microsoft.com/office/drawing/2014/main" id="{3CE73B89-FA79-3D48-9600-6730BD978381}"/>
              </a:ext>
            </a:extLst>
          </p:cNvPr>
          <p:cNvPicPr>
            <a:picLocks noChangeAspect="1"/>
          </p:cNvPicPr>
          <p:nvPr userDrawn="1"/>
        </p:nvPicPr>
        <p:blipFill rotWithShape="1">
          <a:blip r:embed="rId11">
            <a:extLst>
              <a:ext uri="{96DAC541-7B7A-43D3-8B79-37D633B846F1}">
                <asvg:svgBlip xmlns:asvg="http://schemas.microsoft.com/office/drawing/2016/SVG/main" r:embed="rId12"/>
              </a:ext>
            </a:extLst>
          </a:blip>
          <a:srcRect l="27105" t="25489" r="23863" b="24700"/>
          <a:stretch/>
        </p:blipFill>
        <p:spPr>
          <a:xfrm>
            <a:off x="600753" y="3891532"/>
            <a:ext cx="180853" cy="183724"/>
          </a:xfrm>
          <a:prstGeom prst="rect">
            <a:avLst/>
          </a:prstGeom>
        </p:spPr>
      </p:pic>
      <p:pic>
        <p:nvPicPr>
          <p:cNvPr id="14" name="Graphic 13" descr="World">
            <a:extLst>
              <a:ext uri="{FF2B5EF4-FFF2-40B4-BE49-F238E27FC236}">
                <a16:creationId xmlns:a16="http://schemas.microsoft.com/office/drawing/2014/main" id="{1665FD80-5702-F140-A84A-D54F705A8A89}"/>
              </a:ext>
            </a:extLst>
          </p:cNvPr>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a:off x="567693" y="4238147"/>
            <a:ext cx="228600" cy="228600"/>
          </a:xfrm>
          <a:prstGeom prst="rect">
            <a:avLst/>
          </a:prstGeom>
        </p:spPr>
      </p:pic>
    </p:spTree>
    <p:extLst>
      <p:ext uri="{BB962C8B-B14F-4D97-AF65-F5344CB8AC3E}">
        <p14:creationId xmlns:p14="http://schemas.microsoft.com/office/powerpoint/2010/main" val="25861044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B734031-9E8C-4354-87C4-ACEE3CEAE729}" type="datetimeFigureOut">
              <a:rPr lang="en-US" smtClean="0"/>
              <a:t>12/22/2023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CC53BC4F-C1CF-4D72-8539-FDDEB7487441}" type="slidenum">
              <a:rPr lang="en-GB" smtClean="0"/>
              <a:t>‹#›</a:t>
            </a:fld>
            <a:endParaRPr lang="en-GB"/>
          </a:p>
        </p:txBody>
      </p:sp>
    </p:spTree>
    <p:extLst>
      <p:ext uri="{BB962C8B-B14F-4D97-AF65-F5344CB8AC3E}">
        <p14:creationId xmlns:p14="http://schemas.microsoft.com/office/powerpoint/2010/main" val="26978515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Cover Slide">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79C840AF-3F0B-714A-A1BA-03BCA5CCD638}"/>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617" t="-192" r="23334" b="25924"/>
          <a:stretch/>
        </p:blipFill>
        <p:spPr>
          <a:xfrm>
            <a:off x="8849193" y="3593387"/>
            <a:ext cx="3342807" cy="3264612"/>
          </a:xfrm>
          <a:prstGeom prst="rect">
            <a:avLst/>
          </a:prstGeom>
          <a:effectLst/>
        </p:spPr>
      </p:pic>
      <p:sp>
        <p:nvSpPr>
          <p:cNvPr id="2" name="Title 1">
            <a:extLst>
              <a:ext uri="{FF2B5EF4-FFF2-40B4-BE49-F238E27FC236}">
                <a16:creationId xmlns:a16="http://schemas.microsoft.com/office/drawing/2014/main" id="{9847B7BD-B23E-A14F-BD5E-69587B8DF666}"/>
              </a:ext>
            </a:extLst>
          </p:cNvPr>
          <p:cNvSpPr>
            <a:spLocks noGrp="1"/>
          </p:cNvSpPr>
          <p:nvPr>
            <p:ph type="ctrTitle"/>
          </p:nvPr>
        </p:nvSpPr>
        <p:spPr>
          <a:xfrm>
            <a:off x="464457" y="1600199"/>
            <a:ext cx="8461829" cy="3657600"/>
          </a:xfrm>
          <a:prstGeom prst="rect">
            <a:avLst/>
          </a:prstGeom>
        </p:spPr>
        <p:txBody>
          <a:bodyPr anchor="ctr"/>
          <a:lstStyle>
            <a:lvl1pPr algn="l">
              <a:defRPr sz="3000">
                <a:solidFill>
                  <a:schemeClr val="accent2"/>
                </a:solidFill>
              </a:defRPr>
            </a:lvl1pPr>
          </a:lstStyle>
          <a:p>
            <a:r>
              <a:rPr lang="en-GB"/>
              <a:t>Click to edit Master title style</a:t>
            </a:r>
          </a:p>
        </p:txBody>
      </p:sp>
      <p:sp>
        <p:nvSpPr>
          <p:cNvPr id="8" name="Rectangle 7">
            <a:extLst>
              <a:ext uri="{FF2B5EF4-FFF2-40B4-BE49-F238E27FC236}">
                <a16:creationId xmlns:a16="http://schemas.microsoft.com/office/drawing/2014/main" id="{5C1BA965-5802-1C4C-9E2F-F60562706922}"/>
              </a:ext>
            </a:extLst>
          </p:cNvPr>
          <p:cNvSpPr/>
          <p:nvPr userDrawn="1"/>
        </p:nvSpPr>
        <p:spPr>
          <a:xfrm>
            <a:off x="0" y="2336800"/>
            <a:ext cx="217714" cy="219165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0685663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userDrawn="1">
  <p:cSld name="Blank W">
    <p:spTree>
      <p:nvGrpSpPr>
        <p:cNvPr id="1" name=""/>
        <p:cNvGrpSpPr/>
        <p:nvPr/>
      </p:nvGrpSpPr>
      <p:grpSpPr>
        <a:xfrm>
          <a:off x="0" y="0"/>
          <a:ext cx="0" cy="0"/>
          <a:chOff x="0" y="0"/>
          <a:chExt cx="0" cy="0"/>
        </a:xfrm>
      </p:grpSpPr>
      <p:sp>
        <p:nvSpPr>
          <p:cNvPr id="3" name="Title 2"/>
          <p:cNvSpPr>
            <a:spLocks noGrp="1"/>
          </p:cNvSpPr>
          <p:nvPr>
            <p:ph type="title" hasCustomPrompt="1"/>
          </p:nvPr>
        </p:nvSpPr>
        <p:spPr>
          <a:xfrm>
            <a:off x="290590" y="257339"/>
            <a:ext cx="10991337" cy="781050"/>
          </a:xfrm>
          <a:prstGeom prst="rect">
            <a:avLst/>
          </a:prstGeom>
        </p:spPr>
        <p:txBody>
          <a:bodyPr/>
          <a:lstStyle>
            <a:lvl1pPr>
              <a:defRPr/>
            </a:lvl1pPr>
          </a:lstStyle>
          <a:p>
            <a:r>
              <a:rPr lang="en-US"/>
              <a:t>Add subtitle (24pt this dark blue)</a:t>
            </a:r>
            <a:br>
              <a:rPr lang="en-US"/>
            </a:br>
            <a:r>
              <a:rPr lang="en-US"/>
              <a:t>*Add title (28pt </a:t>
            </a:r>
            <a:r>
              <a:rPr lang="en-US" err="1"/>
              <a:t>inclisiran</a:t>
            </a:r>
            <a:r>
              <a:rPr lang="en-US"/>
              <a:t> blue)</a:t>
            </a:r>
          </a:p>
        </p:txBody>
      </p:sp>
      <p:sp>
        <p:nvSpPr>
          <p:cNvPr id="4" name="Text Placeholder 5"/>
          <p:cNvSpPr>
            <a:spLocks noGrp="1"/>
          </p:cNvSpPr>
          <p:nvPr>
            <p:ph type="body" sz="quarter" idx="11"/>
          </p:nvPr>
        </p:nvSpPr>
        <p:spPr>
          <a:xfrm>
            <a:off x="290590" y="6188652"/>
            <a:ext cx="11591769" cy="276999"/>
          </a:xfrm>
        </p:spPr>
        <p:txBody>
          <a:bodyPr anchor="b" anchorCtr="0"/>
          <a:lstStyle>
            <a:lvl1pPr marL="172641" marR="0" indent="-171450" algn="l" defTabSz="685800" rtl="0" eaLnBrk="1" fontAlgn="base" latinLnBrk="0" hangingPunct="1">
              <a:lnSpc>
                <a:spcPct val="100000"/>
              </a:lnSpc>
              <a:spcBef>
                <a:spcPts val="0"/>
              </a:spcBef>
              <a:spcAft>
                <a:spcPts val="0"/>
              </a:spcAft>
              <a:buClr>
                <a:schemeClr val="tx2"/>
              </a:buClr>
              <a:buSzTx/>
              <a:buFont typeface="+mj-lt"/>
              <a:buAutoNum type="arabicPeriod"/>
              <a:tabLst/>
              <a:defRPr sz="675" baseline="0">
                <a:solidFill>
                  <a:srgbClr val="000000"/>
                </a:solidFill>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marL="172641" marR="0" lvl="0" indent="-171450" algn="l" defTabSz="685800" rtl="0" eaLnBrk="1" fontAlgn="base" latinLnBrk="0" hangingPunct="1">
              <a:lnSpc>
                <a:spcPct val="100000"/>
              </a:lnSpc>
              <a:spcBef>
                <a:spcPts val="0"/>
              </a:spcBef>
              <a:spcAft>
                <a:spcPts val="0"/>
              </a:spcAft>
              <a:buClr>
                <a:schemeClr val="tx2"/>
              </a:buClr>
              <a:buSzTx/>
              <a:buFont typeface="+mj-lt"/>
              <a:buAutoNum type="arabicPeriod"/>
              <a:tabLst/>
              <a:defRPr/>
            </a:pPr>
            <a:r>
              <a:rPr lang="en-US"/>
              <a:t>Click to edit Master text styles</a:t>
            </a:r>
          </a:p>
        </p:txBody>
      </p:sp>
    </p:spTree>
    <p:extLst>
      <p:ext uri="{BB962C8B-B14F-4D97-AF65-F5344CB8AC3E}">
        <p14:creationId xmlns:p14="http://schemas.microsoft.com/office/powerpoint/2010/main" val="33608311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FB734031-9E8C-4354-87C4-ACEE3CEAE729}" type="datetimeFigureOut">
              <a:rPr lang="en-US" smtClean="0"/>
              <a:t>12/22/2023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C53BC4F-C1CF-4D72-8539-FDDEB7487441}" type="slidenum">
              <a:rPr lang="en-GB" smtClean="0"/>
              <a:t>‹#›</a:t>
            </a:fld>
            <a:endParaRPr lang="en-GB"/>
          </a:p>
        </p:txBody>
      </p:sp>
    </p:spTree>
    <p:extLst>
      <p:ext uri="{BB962C8B-B14F-4D97-AF65-F5344CB8AC3E}">
        <p14:creationId xmlns:p14="http://schemas.microsoft.com/office/powerpoint/2010/main" val="34638584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_Text and Image">
    <p:spTree>
      <p:nvGrpSpPr>
        <p:cNvPr id="1" name=""/>
        <p:cNvGrpSpPr/>
        <p:nvPr/>
      </p:nvGrpSpPr>
      <p:grpSpPr>
        <a:xfrm>
          <a:off x="0" y="0"/>
          <a:ext cx="0" cy="0"/>
          <a:chOff x="0" y="0"/>
          <a:chExt cx="0" cy="0"/>
        </a:xfrm>
      </p:grpSpPr>
      <p:pic>
        <p:nvPicPr>
          <p:cNvPr id="20" name="Graphic 19">
            <a:extLst>
              <a:ext uri="{FF2B5EF4-FFF2-40B4-BE49-F238E27FC236}">
                <a16:creationId xmlns:a16="http://schemas.microsoft.com/office/drawing/2014/main" id="{D904C9BA-D824-2340-8801-C1BC5A9D515F}"/>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617" t="-192" r="23334" b="25924"/>
          <a:stretch/>
        </p:blipFill>
        <p:spPr>
          <a:xfrm>
            <a:off x="8849193" y="3593387"/>
            <a:ext cx="3342807" cy="3264612"/>
          </a:xfrm>
          <a:prstGeom prst="rect">
            <a:avLst/>
          </a:prstGeom>
          <a:effectLst>
            <a:outerShdw blurRad="50800" dist="38100" dir="2700000" algn="tl" rotWithShape="0">
              <a:srgbClr val="C1E1E2">
                <a:alpha val="40000"/>
              </a:srgbClr>
            </a:outerShdw>
          </a:effectLst>
        </p:spPr>
      </p:pic>
      <p:sp>
        <p:nvSpPr>
          <p:cNvPr id="8" name="Title 1">
            <a:extLst>
              <a:ext uri="{FF2B5EF4-FFF2-40B4-BE49-F238E27FC236}">
                <a16:creationId xmlns:a16="http://schemas.microsoft.com/office/drawing/2014/main" id="{0011FC4C-6865-C54F-B119-52A10EB74BAB}"/>
              </a:ext>
            </a:extLst>
          </p:cNvPr>
          <p:cNvSpPr>
            <a:spLocks noGrp="1"/>
          </p:cNvSpPr>
          <p:nvPr>
            <p:ph type="title"/>
          </p:nvPr>
        </p:nvSpPr>
        <p:spPr>
          <a:xfrm>
            <a:off x="3149600" y="447982"/>
            <a:ext cx="5655733" cy="523462"/>
          </a:xfrm>
        </p:spPr>
        <p:txBody>
          <a:bodyPr/>
          <a:lstStyle>
            <a:lvl1pPr>
              <a:defRPr>
                <a:solidFill>
                  <a:schemeClr val="accent2"/>
                </a:solidFill>
              </a:defRPr>
            </a:lvl1pPr>
          </a:lstStyle>
          <a:p>
            <a:r>
              <a:rPr lang="en-GB"/>
              <a:t>Click to edit Master title style</a:t>
            </a:r>
          </a:p>
        </p:txBody>
      </p:sp>
      <p:sp>
        <p:nvSpPr>
          <p:cNvPr id="9" name="Picture Placeholder 8">
            <a:extLst>
              <a:ext uri="{FF2B5EF4-FFF2-40B4-BE49-F238E27FC236}">
                <a16:creationId xmlns:a16="http://schemas.microsoft.com/office/drawing/2014/main" id="{FABD284F-F658-0742-B94D-E2E0254D0065}"/>
              </a:ext>
            </a:extLst>
          </p:cNvPr>
          <p:cNvSpPr>
            <a:spLocks noGrp="1"/>
          </p:cNvSpPr>
          <p:nvPr>
            <p:ph type="pic" sz="quarter" idx="13"/>
          </p:nvPr>
        </p:nvSpPr>
        <p:spPr>
          <a:xfrm>
            <a:off x="0" y="0"/>
            <a:ext cx="2887663" cy="6858000"/>
          </a:xfrm>
          <a:prstGeom prst="rect">
            <a:avLst/>
          </a:prstGeom>
          <a:solidFill>
            <a:srgbClr val="D9D9D9"/>
          </a:solidFill>
        </p:spPr>
        <p:txBody>
          <a:bodyPr anchor="ctr"/>
          <a:lstStyle>
            <a:lvl1pPr marL="0" indent="0" algn="ctr">
              <a:buNone/>
              <a:defRPr sz="1200"/>
            </a:lvl1pPr>
          </a:lstStyle>
          <a:p>
            <a:endParaRPr lang="en-GB"/>
          </a:p>
        </p:txBody>
      </p:sp>
      <p:sp>
        <p:nvSpPr>
          <p:cNvPr id="10" name="Text Placeholder 10">
            <a:extLst>
              <a:ext uri="{FF2B5EF4-FFF2-40B4-BE49-F238E27FC236}">
                <a16:creationId xmlns:a16="http://schemas.microsoft.com/office/drawing/2014/main" id="{2C85DF02-D3D6-A84E-BFDF-B476A282F205}"/>
              </a:ext>
            </a:extLst>
          </p:cNvPr>
          <p:cNvSpPr>
            <a:spLocks noGrp="1"/>
          </p:cNvSpPr>
          <p:nvPr>
            <p:ph type="body" sz="quarter" idx="14" hasCustomPrompt="1"/>
          </p:nvPr>
        </p:nvSpPr>
        <p:spPr>
          <a:xfrm>
            <a:off x="2364201" y="2139081"/>
            <a:ext cx="523462" cy="523462"/>
          </a:xfrm>
          <a:prstGeom prst="rect">
            <a:avLst/>
          </a:prstGeom>
          <a:solidFill>
            <a:schemeClr val="accent2"/>
          </a:solidFill>
        </p:spPr>
        <p:txBody>
          <a:bodyPr anchor="ctr"/>
          <a:lstStyle>
            <a:lvl1pPr marL="0" indent="0" algn="ctr">
              <a:buNone/>
              <a:defRPr>
                <a:solidFill>
                  <a:schemeClr val="bg1"/>
                </a:solidFill>
              </a:defRPr>
            </a:lvl1pPr>
          </a:lstStyle>
          <a:p>
            <a:pPr lvl="0"/>
            <a:r>
              <a:rPr lang="en-GB"/>
              <a:t>1</a:t>
            </a:r>
          </a:p>
        </p:txBody>
      </p:sp>
      <p:sp>
        <p:nvSpPr>
          <p:cNvPr id="11" name="Text Placeholder 10">
            <a:extLst>
              <a:ext uri="{FF2B5EF4-FFF2-40B4-BE49-F238E27FC236}">
                <a16:creationId xmlns:a16="http://schemas.microsoft.com/office/drawing/2014/main" id="{F9094E71-0D08-0146-B9FB-47E96F55DF2F}"/>
              </a:ext>
            </a:extLst>
          </p:cNvPr>
          <p:cNvSpPr>
            <a:spLocks noGrp="1"/>
          </p:cNvSpPr>
          <p:nvPr>
            <p:ph type="body" sz="quarter" idx="15" hasCustomPrompt="1"/>
          </p:nvPr>
        </p:nvSpPr>
        <p:spPr>
          <a:xfrm>
            <a:off x="2364201" y="2945097"/>
            <a:ext cx="523462" cy="523462"/>
          </a:xfrm>
          <a:prstGeom prst="rect">
            <a:avLst/>
          </a:prstGeom>
          <a:solidFill>
            <a:schemeClr val="accent4"/>
          </a:solidFill>
        </p:spPr>
        <p:txBody>
          <a:bodyPr anchor="ctr"/>
          <a:lstStyle>
            <a:lvl1pPr marL="0" indent="0" algn="ctr">
              <a:buNone/>
              <a:defRPr>
                <a:solidFill>
                  <a:schemeClr val="bg1"/>
                </a:solidFill>
              </a:defRPr>
            </a:lvl1pPr>
          </a:lstStyle>
          <a:p>
            <a:pPr lvl="0"/>
            <a:r>
              <a:rPr lang="en-GB"/>
              <a:t>2</a:t>
            </a:r>
          </a:p>
        </p:txBody>
      </p:sp>
      <p:sp>
        <p:nvSpPr>
          <p:cNvPr id="12" name="Text Placeholder 10">
            <a:extLst>
              <a:ext uri="{FF2B5EF4-FFF2-40B4-BE49-F238E27FC236}">
                <a16:creationId xmlns:a16="http://schemas.microsoft.com/office/drawing/2014/main" id="{841E2FA5-7FB4-234B-B37F-3A7A84D14F30}"/>
              </a:ext>
            </a:extLst>
          </p:cNvPr>
          <p:cNvSpPr>
            <a:spLocks noGrp="1"/>
          </p:cNvSpPr>
          <p:nvPr>
            <p:ph type="body" sz="quarter" idx="16" hasCustomPrompt="1"/>
          </p:nvPr>
        </p:nvSpPr>
        <p:spPr>
          <a:xfrm>
            <a:off x="2364201" y="3751113"/>
            <a:ext cx="523462" cy="523462"/>
          </a:xfrm>
          <a:prstGeom prst="rect">
            <a:avLst/>
          </a:prstGeom>
          <a:solidFill>
            <a:schemeClr val="accent5"/>
          </a:solidFill>
        </p:spPr>
        <p:txBody>
          <a:bodyPr anchor="ctr"/>
          <a:lstStyle>
            <a:lvl1pPr marL="0" indent="0" algn="ctr">
              <a:buNone/>
              <a:defRPr>
                <a:solidFill>
                  <a:schemeClr val="bg1"/>
                </a:solidFill>
              </a:defRPr>
            </a:lvl1pPr>
          </a:lstStyle>
          <a:p>
            <a:pPr lvl="0"/>
            <a:r>
              <a:rPr lang="en-GB"/>
              <a:t>3</a:t>
            </a:r>
          </a:p>
        </p:txBody>
      </p:sp>
      <p:sp>
        <p:nvSpPr>
          <p:cNvPr id="13" name="Text Placeholder 10">
            <a:extLst>
              <a:ext uri="{FF2B5EF4-FFF2-40B4-BE49-F238E27FC236}">
                <a16:creationId xmlns:a16="http://schemas.microsoft.com/office/drawing/2014/main" id="{21175270-923B-044A-84AC-E3516F9477CD}"/>
              </a:ext>
            </a:extLst>
          </p:cNvPr>
          <p:cNvSpPr>
            <a:spLocks noGrp="1"/>
          </p:cNvSpPr>
          <p:nvPr>
            <p:ph type="body" sz="quarter" idx="17" hasCustomPrompt="1"/>
          </p:nvPr>
        </p:nvSpPr>
        <p:spPr>
          <a:xfrm>
            <a:off x="2364201" y="4557129"/>
            <a:ext cx="523462" cy="523462"/>
          </a:xfrm>
          <a:prstGeom prst="rect">
            <a:avLst/>
          </a:prstGeom>
          <a:solidFill>
            <a:schemeClr val="accent6"/>
          </a:solidFill>
        </p:spPr>
        <p:txBody>
          <a:bodyPr anchor="ctr"/>
          <a:lstStyle>
            <a:lvl1pPr marL="0" indent="0" algn="ctr">
              <a:buNone/>
              <a:defRPr>
                <a:solidFill>
                  <a:schemeClr val="bg1"/>
                </a:solidFill>
              </a:defRPr>
            </a:lvl1pPr>
          </a:lstStyle>
          <a:p>
            <a:pPr lvl="0"/>
            <a:r>
              <a:rPr lang="en-GB"/>
              <a:t>4</a:t>
            </a:r>
          </a:p>
        </p:txBody>
      </p:sp>
      <p:sp>
        <p:nvSpPr>
          <p:cNvPr id="14" name="Text Placeholder 10">
            <a:extLst>
              <a:ext uri="{FF2B5EF4-FFF2-40B4-BE49-F238E27FC236}">
                <a16:creationId xmlns:a16="http://schemas.microsoft.com/office/drawing/2014/main" id="{CFD02590-2F1B-1148-8691-84F92E843D2B}"/>
              </a:ext>
            </a:extLst>
          </p:cNvPr>
          <p:cNvSpPr>
            <a:spLocks noGrp="1"/>
          </p:cNvSpPr>
          <p:nvPr>
            <p:ph type="body" sz="quarter" idx="18" hasCustomPrompt="1"/>
          </p:nvPr>
        </p:nvSpPr>
        <p:spPr>
          <a:xfrm>
            <a:off x="2364201" y="5363143"/>
            <a:ext cx="523462" cy="523462"/>
          </a:xfrm>
          <a:prstGeom prst="rect">
            <a:avLst/>
          </a:prstGeom>
          <a:solidFill>
            <a:schemeClr val="accent1"/>
          </a:solidFill>
        </p:spPr>
        <p:txBody>
          <a:bodyPr anchor="ctr"/>
          <a:lstStyle>
            <a:lvl1pPr marL="0" indent="0" algn="ctr">
              <a:buNone/>
              <a:defRPr>
                <a:solidFill>
                  <a:schemeClr val="bg1"/>
                </a:solidFill>
              </a:defRPr>
            </a:lvl1pPr>
          </a:lstStyle>
          <a:p>
            <a:pPr lvl="0"/>
            <a:r>
              <a:rPr lang="en-GB"/>
              <a:t>5</a:t>
            </a:r>
          </a:p>
        </p:txBody>
      </p:sp>
      <p:sp>
        <p:nvSpPr>
          <p:cNvPr id="15" name="Text Placeholder 16">
            <a:extLst>
              <a:ext uri="{FF2B5EF4-FFF2-40B4-BE49-F238E27FC236}">
                <a16:creationId xmlns:a16="http://schemas.microsoft.com/office/drawing/2014/main" id="{431E9BD4-CCAF-D047-9D46-71FDB8854B5D}"/>
              </a:ext>
            </a:extLst>
          </p:cNvPr>
          <p:cNvSpPr>
            <a:spLocks noGrp="1"/>
          </p:cNvSpPr>
          <p:nvPr>
            <p:ph type="body" sz="quarter" idx="19" hasCustomPrompt="1"/>
          </p:nvPr>
        </p:nvSpPr>
        <p:spPr>
          <a:xfrm>
            <a:off x="3149600" y="2139421"/>
            <a:ext cx="8204200" cy="523875"/>
          </a:xfrm>
          <a:prstGeom prst="rect">
            <a:avLst/>
          </a:prstGeom>
        </p:spPr>
        <p:txBody>
          <a:bodyPr anchor="ctr"/>
          <a:lstStyle>
            <a:lvl1pPr marL="0" indent="0">
              <a:buNone/>
              <a:defRPr sz="2400"/>
            </a:lvl1pPr>
          </a:lstStyle>
          <a:p>
            <a:pPr lvl="0"/>
            <a:r>
              <a:rPr lang="en-GB"/>
              <a:t>Contents list</a:t>
            </a:r>
          </a:p>
        </p:txBody>
      </p:sp>
      <p:sp>
        <p:nvSpPr>
          <p:cNvPr id="16" name="Text Placeholder 16">
            <a:extLst>
              <a:ext uri="{FF2B5EF4-FFF2-40B4-BE49-F238E27FC236}">
                <a16:creationId xmlns:a16="http://schemas.microsoft.com/office/drawing/2014/main" id="{2E6288BE-3B67-4A4B-B11A-343FC7F293EB}"/>
              </a:ext>
            </a:extLst>
          </p:cNvPr>
          <p:cNvSpPr>
            <a:spLocks noGrp="1"/>
          </p:cNvSpPr>
          <p:nvPr>
            <p:ph type="body" sz="quarter" idx="20" hasCustomPrompt="1"/>
          </p:nvPr>
        </p:nvSpPr>
        <p:spPr>
          <a:xfrm>
            <a:off x="3149600" y="2939521"/>
            <a:ext cx="8204200" cy="523875"/>
          </a:xfrm>
          <a:prstGeom prst="rect">
            <a:avLst/>
          </a:prstGeom>
        </p:spPr>
        <p:txBody>
          <a:bodyPr anchor="ctr"/>
          <a:lstStyle>
            <a:lvl1pPr marL="0" indent="0">
              <a:buNone/>
              <a:defRPr sz="2400"/>
            </a:lvl1pPr>
          </a:lstStyle>
          <a:p>
            <a:pPr lvl="0"/>
            <a:r>
              <a:rPr lang="en-GB"/>
              <a:t>Contents list</a:t>
            </a:r>
          </a:p>
        </p:txBody>
      </p:sp>
      <p:sp>
        <p:nvSpPr>
          <p:cNvPr id="17" name="Text Placeholder 16">
            <a:extLst>
              <a:ext uri="{FF2B5EF4-FFF2-40B4-BE49-F238E27FC236}">
                <a16:creationId xmlns:a16="http://schemas.microsoft.com/office/drawing/2014/main" id="{B06B1E5E-8C8D-914E-BF94-6FC065BA9FFA}"/>
              </a:ext>
            </a:extLst>
          </p:cNvPr>
          <p:cNvSpPr>
            <a:spLocks noGrp="1"/>
          </p:cNvSpPr>
          <p:nvPr>
            <p:ph type="body" sz="quarter" idx="21" hasCustomPrompt="1"/>
          </p:nvPr>
        </p:nvSpPr>
        <p:spPr>
          <a:xfrm>
            <a:off x="3149600" y="3751051"/>
            <a:ext cx="8204200" cy="523875"/>
          </a:xfrm>
          <a:prstGeom prst="rect">
            <a:avLst/>
          </a:prstGeom>
        </p:spPr>
        <p:txBody>
          <a:bodyPr anchor="ctr"/>
          <a:lstStyle>
            <a:lvl1pPr marL="0" indent="0">
              <a:buNone/>
              <a:defRPr sz="2400"/>
            </a:lvl1pPr>
          </a:lstStyle>
          <a:p>
            <a:pPr lvl="0"/>
            <a:r>
              <a:rPr lang="en-GB"/>
              <a:t>Contents list</a:t>
            </a:r>
          </a:p>
        </p:txBody>
      </p:sp>
      <p:sp>
        <p:nvSpPr>
          <p:cNvPr id="18" name="Text Placeholder 16">
            <a:extLst>
              <a:ext uri="{FF2B5EF4-FFF2-40B4-BE49-F238E27FC236}">
                <a16:creationId xmlns:a16="http://schemas.microsoft.com/office/drawing/2014/main" id="{097E786B-C290-C04E-A2A9-5D71BDF972CB}"/>
              </a:ext>
            </a:extLst>
          </p:cNvPr>
          <p:cNvSpPr>
            <a:spLocks noGrp="1"/>
          </p:cNvSpPr>
          <p:nvPr>
            <p:ph type="body" sz="quarter" idx="22" hasCustomPrompt="1"/>
          </p:nvPr>
        </p:nvSpPr>
        <p:spPr>
          <a:xfrm>
            <a:off x="3149600" y="4562581"/>
            <a:ext cx="8204200" cy="523875"/>
          </a:xfrm>
          <a:prstGeom prst="rect">
            <a:avLst/>
          </a:prstGeom>
        </p:spPr>
        <p:txBody>
          <a:bodyPr anchor="ctr"/>
          <a:lstStyle>
            <a:lvl1pPr marL="0" indent="0">
              <a:buNone/>
              <a:defRPr sz="2400"/>
            </a:lvl1pPr>
          </a:lstStyle>
          <a:p>
            <a:pPr lvl="0"/>
            <a:r>
              <a:rPr lang="en-GB"/>
              <a:t>Contents list</a:t>
            </a:r>
          </a:p>
        </p:txBody>
      </p:sp>
      <p:sp>
        <p:nvSpPr>
          <p:cNvPr id="19" name="Text Placeholder 16">
            <a:extLst>
              <a:ext uri="{FF2B5EF4-FFF2-40B4-BE49-F238E27FC236}">
                <a16:creationId xmlns:a16="http://schemas.microsoft.com/office/drawing/2014/main" id="{67553A60-32D0-3A42-972D-F93ADFFE2FDA}"/>
              </a:ext>
            </a:extLst>
          </p:cNvPr>
          <p:cNvSpPr>
            <a:spLocks noGrp="1"/>
          </p:cNvSpPr>
          <p:nvPr>
            <p:ph type="body" sz="quarter" idx="23" hasCustomPrompt="1"/>
          </p:nvPr>
        </p:nvSpPr>
        <p:spPr>
          <a:xfrm>
            <a:off x="3149600" y="5362681"/>
            <a:ext cx="8204200" cy="523875"/>
          </a:xfrm>
          <a:prstGeom prst="rect">
            <a:avLst/>
          </a:prstGeom>
        </p:spPr>
        <p:txBody>
          <a:bodyPr anchor="ctr"/>
          <a:lstStyle>
            <a:lvl1pPr marL="0" indent="0">
              <a:buNone/>
              <a:defRPr sz="2400"/>
            </a:lvl1pPr>
          </a:lstStyle>
          <a:p>
            <a:pPr lvl="0"/>
            <a:r>
              <a:rPr lang="en-GB"/>
              <a:t>Contents list</a:t>
            </a:r>
          </a:p>
        </p:txBody>
      </p:sp>
    </p:spTree>
    <p:extLst>
      <p:ext uri="{BB962C8B-B14F-4D97-AF65-F5344CB8AC3E}">
        <p14:creationId xmlns:p14="http://schemas.microsoft.com/office/powerpoint/2010/main" val="20010855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2_Text Slide">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62E265E3-6AB4-974E-9FE8-360AD5C24B28}"/>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617" t="-192" r="23334" b="25924"/>
          <a:stretch/>
        </p:blipFill>
        <p:spPr>
          <a:xfrm>
            <a:off x="8849193" y="3593387"/>
            <a:ext cx="3342807" cy="3264612"/>
          </a:xfrm>
          <a:prstGeom prst="rect">
            <a:avLst/>
          </a:prstGeom>
          <a:effectLst>
            <a:outerShdw blurRad="50800" dist="38100" dir="2700000" algn="tl" rotWithShape="0">
              <a:srgbClr val="C1E1E2">
                <a:alpha val="40000"/>
              </a:srgbClr>
            </a:outerShdw>
          </a:effectLst>
        </p:spPr>
      </p:pic>
      <p:sp>
        <p:nvSpPr>
          <p:cNvPr id="2" name="Title 1">
            <a:extLst>
              <a:ext uri="{FF2B5EF4-FFF2-40B4-BE49-F238E27FC236}">
                <a16:creationId xmlns:a16="http://schemas.microsoft.com/office/drawing/2014/main" id="{ED846B5D-4F3A-D146-BBC9-04AD142DBE36}"/>
              </a:ext>
            </a:extLst>
          </p:cNvPr>
          <p:cNvSpPr>
            <a:spLocks noGrp="1"/>
          </p:cNvSpPr>
          <p:nvPr>
            <p:ph type="title"/>
          </p:nvPr>
        </p:nvSpPr>
        <p:spPr/>
        <p:txBody>
          <a:bodyPr/>
          <a:lstStyle>
            <a:lvl1pPr>
              <a:defRPr>
                <a:solidFill>
                  <a:schemeClr val="accent2"/>
                </a:solidFill>
              </a:defRPr>
            </a:lvl1pPr>
          </a:lstStyle>
          <a:p>
            <a:r>
              <a:rPr lang="en-GB"/>
              <a:t>Click to edit Master title style</a:t>
            </a:r>
          </a:p>
        </p:txBody>
      </p:sp>
      <p:sp>
        <p:nvSpPr>
          <p:cNvPr id="3" name="Content Placeholder 2">
            <a:extLst>
              <a:ext uri="{FF2B5EF4-FFF2-40B4-BE49-F238E27FC236}">
                <a16:creationId xmlns:a16="http://schemas.microsoft.com/office/drawing/2014/main" id="{98373276-F9F2-EE4A-846C-7F6D19D922FB}"/>
              </a:ext>
            </a:extLst>
          </p:cNvPr>
          <p:cNvSpPr>
            <a:spLocks noGrp="1"/>
          </p:cNvSpPr>
          <p:nvPr>
            <p:ph idx="1"/>
          </p:nvPr>
        </p:nvSpPr>
        <p:spPr>
          <a:xfrm>
            <a:off x="420914" y="1253330"/>
            <a:ext cx="10932886" cy="4812189"/>
          </a:xfrm>
          <a:prstGeom prst="rect">
            <a:avLst/>
          </a:prstGeom>
        </p:spPr>
        <p:txBody>
          <a:bodyPr/>
          <a:lstStyle>
            <a:lvl1pPr marL="0" indent="0">
              <a:buClr>
                <a:schemeClr val="accent6"/>
              </a:buClr>
              <a:buNone/>
              <a:defRPr sz="1800"/>
            </a:lvl1pPr>
            <a:lvl2pPr marL="457200" indent="0">
              <a:buClr>
                <a:schemeClr val="accent6"/>
              </a:buClr>
              <a:buFont typeface="Arial" panose="020B0604020202020204" pitchFamily="34" charset="0"/>
              <a:buNone/>
              <a:defRPr/>
            </a:lvl2pPr>
            <a:lvl3pPr marL="914400" indent="0">
              <a:buClr>
                <a:schemeClr val="accent6"/>
              </a:buClr>
              <a:buNone/>
              <a:defRPr/>
            </a:lvl3pPr>
            <a:lvl4pPr marL="1371600" indent="0">
              <a:buClr>
                <a:schemeClr val="accent6"/>
              </a:buClr>
              <a:buNone/>
              <a:defRPr/>
            </a:lvl4pPr>
            <a:lvl5pPr marL="1828800" indent="0">
              <a:buClr>
                <a:schemeClr val="accent6"/>
              </a:buClr>
              <a:buNone/>
              <a:defRPr/>
            </a:lvl5pPr>
          </a:lstStyle>
          <a:p>
            <a:pPr lvl="0"/>
            <a:r>
              <a:rPr lang="en-GB"/>
              <a:t>Click to edit Master text</a:t>
            </a:r>
          </a:p>
        </p:txBody>
      </p:sp>
    </p:spTree>
    <p:extLst>
      <p:ext uri="{BB962C8B-B14F-4D97-AF65-F5344CB8AC3E}">
        <p14:creationId xmlns:p14="http://schemas.microsoft.com/office/powerpoint/2010/main" val="33376929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ext Slid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8A0C3F08-4EC2-BF48-B27A-047850362F99}"/>
              </a:ext>
            </a:extLst>
          </p:cNvPr>
          <p:cNvSpPr>
            <a:spLocks noGrp="1"/>
          </p:cNvSpPr>
          <p:nvPr>
            <p:ph type="pic" sz="quarter" idx="17"/>
          </p:nvPr>
        </p:nvSpPr>
        <p:spPr>
          <a:xfrm>
            <a:off x="0" y="0"/>
            <a:ext cx="4854388" cy="6459558"/>
          </a:xfrm>
          <a:custGeom>
            <a:avLst/>
            <a:gdLst>
              <a:gd name="connsiteX0" fmla="*/ 0 w 4140060"/>
              <a:gd name="connsiteY0" fmla="*/ 0 h 5509028"/>
              <a:gd name="connsiteX1" fmla="*/ 2739310 w 4140060"/>
              <a:gd name="connsiteY1" fmla="*/ 0 h 5509028"/>
              <a:gd name="connsiteX2" fmla="*/ 2824745 w 4140060"/>
              <a:gd name="connsiteY2" fmla="*/ 51903 h 5509028"/>
              <a:gd name="connsiteX3" fmla="*/ 4140060 w 4140060"/>
              <a:gd name="connsiteY3" fmla="*/ 2525714 h 5509028"/>
              <a:gd name="connsiteX4" fmla="*/ 1156746 w 4140060"/>
              <a:gd name="connsiteY4" fmla="*/ 5509028 h 5509028"/>
              <a:gd name="connsiteX5" fmla="*/ 269600 w 4140060"/>
              <a:gd name="connsiteY5" fmla="*/ 5374904 h 5509028"/>
              <a:gd name="connsiteX6" fmla="*/ 0 w 4140060"/>
              <a:gd name="connsiteY6" fmla="*/ 5276230 h 5509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40060" h="5509028">
                <a:moveTo>
                  <a:pt x="0" y="0"/>
                </a:moveTo>
                <a:lnTo>
                  <a:pt x="2739310" y="0"/>
                </a:lnTo>
                <a:lnTo>
                  <a:pt x="2824745" y="51903"/>
                </a:lnTo>
                <a:cubicBezTo>
                  <a:pt x="3618312" y="588026"/>
                  <a:pt x="4140060" y="1495940"/>
                  <a:pt x="4140060" y="2525714"/>
                </a:cubicBezTo>
                <a:cubicBezTo>
                  <a:pt x="4140060" y="4173353"/>
                  <a:pt x="2804385" y="5509028"/>
                  <a:pt x="1156746" y="5509028"/>
                </a:cubicBezTo>
                <a:cubicBezTo>
                  <a:pt x="847814" y="5509028"/>
                  <a:pt x="549849" y="5462071"/>
                  <a:pt x="269600" y="5374904"/>
                </a:cubicBezTo>
                <a:lnTo>
                  <a:pt x="0" y="5276230"/>
                </a:lnTo>
                <a:close/>
              </a:path>
            </a:pathLst>
          </a:custGeom>
          <a:solidFill>
            <a:schemeClr val="accent3">
              <a:lumMod val="20000"/>
              <a:lumOff val="80000"/>
            </a:schemeClr>
          </a:solidFill>
        </p:spPr>
        <p:txBody>
          <a:bodyPr wrap="square" anchor="ctr">
            <a:noAutofit/>
          </a:bodyPr>
          <a:lstStyle>
            <a:lvl1pPr marL="0" indent="0" algn="ctr">
              <a:buFontTx/>
              <a:buNone/>
              <a:defRPr sz="1400"/>
            </a:lvl1pPr>
          </a:lstStyle>
          <a:p>
            <a:endParaRPr lang="en-GB"/>
          </a:p>
        </p:txBody>
      </p:sp>
      <p:pic>
        <p:nvPicPr>
          <p:cNvPr id="7" name="Graphic 6">
            <a:extLst>
              <a:ext uri="{FF2B5EF4-FFF2-40B4-BE49-F238E27FC236}">
                <a16:creationId xmlns:a16="http://schemas.microsoft.com/office/drawing/2014/main" id="{6C406A25-30A0-BE49-85B7-76C080D7012A}"/>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617" t="-192" r="23334" b="25924"/>
          <a:stretch/>
        </p:blipFill>
        <p:spPr>
          <a:xfrm>
            <a:off x="8849193" y="3593387"/>
            <a:ext cx="3342807" cy="3264612"/>
          </a:xfrm>
          <a:prstGeom prst="rect">
            <a:avLst/>
          </a:prstGeom>
          <a:effectLst>
            <a:outerShdw blurRad="50800" dist="38100" dir="2700000" algn="tl" rotWithShape="0">
              <a:srgbClr val="C1E1E2">
                <a:alpha val="40000"/>
              </a:srgbClr>
            </a:outerShdw>
          </a:effectLst>
        </p:spPr>
      </p:pic>
      <p:sp>
        <p:nvSpPr>
          <p:cNvPr id="8" name="Title 1">
            <a:extLst>
              <a:ext uri="{FF2B5EF4-FFF2-40B4-BE49-F238E27FC236}">
                <a16:creationId xmlns:a16="http://schemas.microsoft.com/office/drawing/2014/main" id="{842EAA32-599E-C041-8839-0BF7A1ABEA1F}"/>
              </a:ext>
            </a:extLst>
          </p:cNvPr>
          <p:cNvSpPr>
            <a:spLocks noGrp="1"/>
          </p:cNvSpPr>
          <p:nvPr>
            <p:ph type="title"/>
          </p:nvPr>
        </p:nvSpPr>
        <p:spPr>
          <a:xfrm>
            <a:off x="5631543" y="1229710"/>
            <a:ext cx="5940388" cy="2361160"/>
          </a:xfrm>
        </p:spPr>
        <p:txBody>
          <a:bodyPr anchor="b"/>
          <a:lstStyle>
            <a:lvl1pPr>
              <a:defRPr sz="6000">
                <a:solidFill>
                  <a:schemeClr val="accent2"/>
                </a:solidFill>
              </a:defRPr>
            </a:lvl1pPr>
          </a:lstStyle>
          <a:p>
            <a:r>
              <a:rPr lang="en-GB"/>
              <a:t>Click to edit Master title style</a:t>
            </a:r>
          </a:p>
        </p:txBody>
      </p:sp>
    </p:spTree>
    <p:extLst>
      <p:ext uri="{BB962C8B-B14F-4D97-AF65-F5344CB8AC3E}">
        <p14:creationId xmlns:p14="http://schemas.microsoft.com/office/powerpoint/2010/main" val="15449161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4_Text Slid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8A0C3F08-4EC2-BF48-B27A-047850362F99}"/>
              </a:ext>
            </a:extLst>
          </p:cNvPr>
          <p:cNvSpPr>
            <a:spLocks noGrp="1"/>
          </p:cNvSpPr>
          <p:nvPr>
            <p:ph type="pic" sz="quarter" idx="17"/>
          </p:nvPr>
        </p:nvSpPr>
        <p:spPr>
          <a:xfrm>
            <a:off x="0" y="0"/>
            <a:ext cx="4854388" cy="6459558"/>
          </a:xfrm>
          <a:custGeom>
            <a:avLst/>
            <a:gdLst>
              <a:gd name="connsiteX0" fmla="*/ 0 w 4140060"/>
              <a:gd name="connsiteY0" fmla="*/ 0 h 5509028"/>
              <a:gd name="connsiteX1" fmla="*/ 2739310 w 4140060"/>
              <a:gd name="connsiteY1" fmla="*/ 0 h 5509028"/>
              <a:gd name="connsiteX2" fmla="*/ 2824745 w 4140060"/>
              <a:gd name="connsiteY2" fmla="*/ 51903 h 5509028"/>
              <a:gd name="connsiteX3" fmla="*/ 4140060 w 4140060"/>
              <a:gd name="connsiteY3" fmla="*/ 2525714 h 5509028"/>
              <a:gd name="connsiteX4" fmla="*/ 1156746 w 4140060"/>
              <a:gd name="connsiteY4" fmla="*/ 5509028 h 5509028"/>
              <a:gd name="connsiteX5" fmla="*/ 269600 w 4140060"/>
              <a:gd name="connsiteY5" fmla="*/ 5374904 h 5509028"/>
              <a:gd name="connsiteX6" fmla="*/ 0 w 4140060"/>
              <a:gd name="connsiteY6" fmla="*/ 5276230 h 5509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40060" h="5509028">
                <a:moveTo>
                  <a:pt x="0" y="0"/>
                </a:moveTo>
                <a:lnTo>
                  <a:pt x="2739310" y="0"/>
                </a:lnTo>
                <a:lnTo>
                  <a:pt x="2824745" y="51903"/>
                </a:lnTo>
                <a:cubicBezTo>
                  <a:pt x="3618312" y="588026"/>
                  <a:pt x="4140060" y="1495940"/>
                  <a:pt x="4140060" y="2525714"/>
                </a:cubicBezTo>
                <a:cubicBezTo>
                  <a:pt x="4140060" y="4173353"/>
                  <a:pt x="2804385" y="5509028"/>
                  <a:pt x="1156746" y="5509028"/>
                </a:cubicBezTo>
                <a:cubicBezTo>
                  <a:pt x="847814" y="5509028"/>
                  <a:pt x="549849" y="5462071"/>
                  <a:pt x="269600" y="5374904"/>
                </a:cubicBezTo>
                <a:lnTo>
                  <a:pt x="0" y="5276230"/>
                </a:lnTo>
                <a:close/>
              </a:path>
            </a:pathLst>
          </a:custGeom>
          <a:solidFill>
            <a:schemeClr val="accent3">
              <a:lumMod val="20000"/>
              <a:lumOff val="80000"/>
            </a:schemeClr>
          </a:solidFill>
        </p:spPr>
        <p:txBody>
          <a:bodyPr wrap="square" anchor="ctr">
            <a:noAutofit/>
          </a:bodyPr>
          <a:lstStyle>
            <a:lvl1pPr marL="0" indent="0" algn="ctr">
              <a:buFontTx/>
              <a:buNone/>
              <a:defRPr sz="1400"/>
            </a:lvl1pPr>
          </a:lstStyle>
          <a:p>
            <a:endParaRPr lang="en-GB"/>
          </a:p>
        </p:txBody>
      </p:sp>
      <p:pic>
        <p:nvPicPr>
          <p:cNvPr id="7" name="Graphic 6">
            <a:extLst>
              <a:ext uri="{FF2B5EF4-FFF2-40B4-BE49-F238E27FC236}">
                <a16:creationId xmlns:a16="http://schemas.microsoft.com/office/drawing/2014/main" id="{6C406A25-30A0-BE49-85B7-76C080D7012A}"/>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617" t="-192" r="23334" b="25924"/>
          <a:stretch/>
        </p:blipFill>
        <p:spPr>
          <a:xfrm>
            <a:off x="8849193" y="3593387"/>
            <a:ext cx="3342807" cy="3264612"/>
          </a:xfrm>
          <a:prstGeom prst="rect">
            <a:avLst/>
          </a:prstGeom>
          <a:effectLst>
            <a:outerShdw blurRad="50800" dist="38100" dir="2700000" algn="tl" rotWithShape="0">
              <a:srgbClr val="C1E1E2">
                <a:alpha val="40000"/>
              </a:srgbClr>
            </a:outerShdw>
          </a:effectLst>
        </p:spPr>
      </p:pic>
      <p:sp>
        <p:nvSpPr>
          <p:cNvPr id="8" name="Title 1">
            <a:extLst>
              <a:ext uri="{FF2B5EF4-FFF2-40B4-BE49-F238E27FC236}">
                <a16:creationId xmlns:a16="http://schemas.microsoft.com/office/drawing/2014/main" id="{842EAA32-599E-C041-8839-0BF7A1ABEA1F}"/>
              </a:ext>
            </a:extLst>
          </p:cNvPr>
          <p:cNvSpPr>
            <a:spLocks noGrp="1"/>
          </p:cNvSpPr>
          <p:nvPr>
            <p:ph type="title"/>
          </p:nvPr>
        </p:nvSpPr>
        <p:spPr>
          <a:xfrm>
            <a:off x="5631543" y="1229710"/>
            <a:ext cx="5940388" cy="1258847"/>
          </a:xfrm>
        </p:spPr>
        <p:txBody>
          <a:bodyPr anchor="b"/>
          <a:lstStyle>
            <a:lvl1pPr>
              <a:defRPr sz="3600">
                <a:solidFill>
                  <a:schemeClr val="accent2"/>
                </a:solidFill>
              </a:defRPr>
            </a:lvl1pPr>
          </a:lstStyle>
          <a:p>
            <a:r>
              <a:rPr lang="en-GB"/>
              <a:t>Click to edit Master title style</a:t>
            </a:r>
          </a:p>
        </p:txBody>
      </p:sp>
      <p:sp>
        <p:nvSpPr>
          <p:cNvPr id="9" name="Content Placeholder 2">
            <a:extLst>
              <a:ext uri="{FF2B5EF4-FFF2-40B4-BE49-F238E27FC236}">
                <a16:creationId xmlns:a16="http://schemas.microsoft.com/office/drawing/2014/main" id="{16F83E7A-41EB-F74A-A866-EA2E6931DF5E}"/>
              </a:ext>
            </a:extLst>
          </p:cNvPr>
          <p:cNvSpPr>
            <a:spLocks noGrp="1"/>
          </p:cNvSpPr>
          <p:nvPr>
            <p:ph idx="1"/>
          </p:nvPr>
        </p:nvSpPr>
        <p:spPr>
          <a:xfrm>
            <a:off x="5617029" y="2716237"/>
            <a:ext cx="5940388" cy="3264612"/>
          </a:xfrm>
          <a:prstGeom prst="rect">
            <a:avLst/>
          </a:prstGeom>
        </p:spPr>
        <p:txBody>
          <a:bodyPr/>
          <a:lstStyle>
            <a:lvl1pPr marL="0" indent="0">
              <a:buClr>
                <a:schemeClr val="accent6"/>
              </a:buClr>
              <a:buNone/>
              <a:defRPr sz="1800"/>
            </a:lvl1pPr>
            <a:lvl2pPr marL="457200" indent="0">
              <a:buClr>
                <a:schemeClr val="accent6"/>
              </a:buClr>
              <a:buFont typeface="Arial" panose="020B0604020202020204" pitchFamily="34" charset="0"/>
              <a:buNone/>
              <a:defRPr/>
            </a:lvl2pPr>
            <a:lvl3pPr marL="914400" indent="0">
              <a:buClr>
                <a:schemeClr val="accent6"/>
              </a:buClr>
              <a:buNone/>
              <a:defRPr/>
            </a:lvl3pPr>
            <a:lvl4pPr marL="1371600" indent="0">
              <a:buClr>
                <a:schemeClr val="accent6"/>
              </a:buClr>
              <a:buNone/>
              <a:defRPr/>
            </a:lvl4pPr>
            <a:lvl5pPr marL="1828800" indent="0">
              <a:buClr>
                <a:schemeClr val="accent6"/>
              </a:buClr>
              <a:buNone/>
              <a:defRPr/>
            </a:lvl5pPr>
          </a:lstStyle>
          <a:p>
            <a:pPr lvl="0"/>
            <a:r>
              <a:rPr lang="en-GB"/>
              <a:t>Click to edit Master text</a:t>
            </a:r>
          </a:p>
        </p:txBody>
      </p:sp>
    </p:spTree>
    <p:extLst>
      <p:ext uri="{BB962C8B-B14F-4D97-AF65-F5344CB8AC3E}">
        <p14:creationId xmlns:p14="http://schemas.microsoft.com/office/powerpoint/2010/main" val="28382022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6_Text Slide">
    <p:spTree>
      <p:nvGrpSpPr>
        <p:cNvPr id="1" name=""/>
        <p:cNvGrpSpPr/>
        <p:nvPr/>
      </p:nvGrpSpPr>
      <p:grpSpPr>
        <a:xfrm>
          <a:off x="0" y="0"/>
          <a:ext cx="0" cy="0"/>
          <a:chOff x="0" y="0"/>
          <a:chExt cx="0" cy="0"/>
        </a:xfrm>
      </p:grpSpPr>
      <p:sp>
        <p:nvSpPr>
          <p:cNvPr id="11" name="Oval 10">
            <a:extLst>
              <a:ext uri="{FF2B5EF4-FFF2-40B4-BE49-F238E27FC236}">
                <a16:creationId xmlns:a16="http://schemas.microsoft.com/office/drawing/2014/main" id="{28594181-5696-534C-BA50-A5CF33A2E7CF}"/>
              </a:ext>
            </a:extLst>
          </p:cNvPr>
          <p:cNvSpPr/>
          <p:nvPr/>
        </p:nvSpPr>
        <p:spPr>
          <a:xfrm>
            <a:off x="-2247370" y="-959370"/>
            <a:ext cx="6823036" cy="6940218"/>
          </a:xfrm>
          <a:prstGeom prst="ellipse">
            <a:avLst/>
          </a:prstGeom>
          <a:gradFill>
            <a:gsLst>
              <a:gs pos="69000">
                <a:srgbClr val="8BC3C5">
                  <a:alpha val="50000"/>
                </a:srgbClr>
              </a:gs>
              <a:gs pos="100000">
                <a:srgbClr val="C1E1E2">
                  <a:alpha val="50000"/>
                </a:srgbClr>
              </a:gs>
              <a:gs pos="0">
                <a:schemeClr val="accent6">
                  <a:alpha val="50000"/>
                </a:scheme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cap="none" spc="0">
              <a:ln w="0"/>
              <a:solidFill>
                <a:schemeClr val="accent1"/>
              </a:solidFill>
              <a:effectLst>
                <a:outerShdw blurRad="38100" dist="25400" dir="5400000" algn="ctr" rotWithShape="0">
                  <a:srgbClr val="6E747A">
                    <a:alpha val="43000"/>
                  </a:srgbClr>
                </a:outerShdw>
              </a:effectLst>
            </a:endParaRPr>
          </a:p>
        </p:txBody>
      </p:sp>
      <p:sp>
        <p:nvSpPr>
          <p:cNvPr id="12" name="Oval 11">
            <a:extLst>
              <a:ext uri="{FF2B5EF4-FFF2-40B4-BE49-F238E27FC236}">
                <a16:creationId xmlns:a16="http://schemas.microsoft.com/office/drawing/2014/main" id="{CF58504C-13D5-614B-9F09-B83A2E94C5C5}"/>
              </a:ext>
            </a:extLst>
          </p:cNvPr>
          <p:cNvSpPr/>
          <p:nvPr/>
        </p:nvSpPr>
        <p:spPr>
          <a:xfrm>
            <a:off x="-2056395" y="-742470"/>
            <a:ext cx="6441082" cy="6551704"/>
          </a:xfrm>
          <a:prstGeom prst="ellipse">
            <a:avLst/>
          </a:prstGeom>
          <a:gradFill>
            <a:gsLst>
              <a:gs pos="68000">
                <a:srgbClr val="8BC3C5">
                  <a:alpha val="50000"/>
                </a:srgbClr>
              </a:gs>
              <a:gs pos="99000">
                <a:srgbClr val="C1E1E2">
                  <a:alpha val="50000"/>
                </a:srgbClr>
              </a:gs>
              <a:gs pos="0">
                <a:schemeClr val="accent6"/>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a:extLst>
              <a:ext uri="{FF2B5EF4-FFF2-40B4-BE49-F238E27FC236}">
                <a16:creationId xmlns:a16="http://schemas.microsoft.com/office/drawing/2014/main" id="{6761BDE1-2D4D-4D42-908B-634DB265E828}"/>
              </a:ext>
            </a:extLst>
          </p:cNvPr>
          <p:cNvSpPr/>
          <p:nvPr/>
        </p:nvSpPr>
        <p:spPr>
          <a:xfrm>
            <a:off x="-1799598" y="-503135"/>
            <a:ext cx="5966627" cy="6069101"/>
          </a:xfrm>
          <a:prstGeom prst="ellipse">
            <a:avLst/>
          </a:prstGeom>
          <a:gradFill>
            <a:gsLst>
              <a:gs pos="69000">
                <a:srgbClr val="8BC3C5"/>
              </a:gs>
              <a:gs pos="99000">
                <a:srgbClr val="C1E1E2"/>
              </a:gs>
              <a:gs pos="0">
                <a:schemeClr val="accent6"/>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22157222-4A48-B842-ADBF-14FDC781064D}"/>
              </a:ext>
            </a:extLst>
          </p:cNvPr>
          <p:cNvSpPr/>
          <p:nvPr/>
        </p:nvSpPr>
        <p:spPr>
          <a:xfrm>
            <a:off x="-1790071" y="-443480"/>
            <a:ext cx="5908438" cy="590843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Picture Placeholder 20">
            <a:extLst>
              <a:ext uri="{FF2B5EF4-FFF2-40B4-BE49-F238E27FC236}">
                <a16:creationId xmlns:a16="http://schemas.microsoft.com/office/drawing/2014/main" id="{60F1A840-D01A-FB4C-9A39-6A40F15DDE2A}"/>
              </a:ext>
            </a:extLst>
          </p:cNvPr>
          <p:cNvSpPr>
            <a:spLocks noGrp="1"/>
          </p:cNvSpPr>
          <p:nvPr>
            <p:ph type="pic" sz="quarter" idx="17"/>
          </p:nvPr>
        </p:nvSpPr>
        <p:spPr>
          <a:xfrm>
            <a:off x="0" y="0"/>
            <a:ext cx="4140060" cy="5509028"/>
          </a:xfrm>
          <a:custGeom>
            <a:avLst/>
            <a:gdLst>
              <a:gd name="connsiteX0" fmla="*/ 0 w 4140060"/>
              <a:gd name="connsiteY0" fmla="*/ 0 h 5509028"/>
              <a:gd name="connsiteX1" fmla="*/ 2739310 w 4140060"/>
              <a:gd name="connsiteY1" fmla="*/ 0 h 5509028"/>
              <a:gd name="connsiteX2" fmla="*/ 2824745 w 4140060"/>
              <a:gd name="connsiteY2" fmla="*/ 51903 h 5509028"/>
              <a:gd name="connsiteX3" fmla="*/ 4140060 w 4140060"/>
              <a:gd name="connsiteY3" fmla="*/ 2525714 h 5509028"/>
              <a:gd name="connsiteX4" fmla="*/ 1156746 w 4140060"/>
              <a:gd name="connsiteY4" fmla="*/ 5509028 h 5509028"/>
              <a:gd name="connsiteX5" fmla="*/ 269600 w 4140060"/>
              <a:gd name="connsiteY5" fmla="*/ 5374904 h 5509028"/>
              <a:gd name="connsiteX6" fmla="*/ 0 w 4140060"/>
              <a:gd name="connsiteY6" fmla="*/ 5276230 h 5509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40060" h="5509028">
                <a:moveTo>
                  <a:pt x="0" y="0"/>
                </a:moveTo>
                <a:lnTo>
                  <a:pt x="2739310" y="0"/>
                </a:lnTo>
                <a:lnTo>
                  <a:pt x="2824745" y="51903"/>
                </a:lnTo>
                <a:cubicBezTo>
                  <a:pt x="3618312" y="588026"/>
                  <a:pt x="4140060" y="1495940"/>
                  <a:pt x="4140060" y="2525714"/>
                </a:cubicBezTo>
                <a:cubicBezTo>
                  <a:pt x="4140060" y="4173353"/>
                  <a:pt x="2804385" y="5509028"/>
                  <a:pt x="1156746" y="5509028"/>
                </a:cubicBezTo>
                <a:cubicBezTo>
                  <a:pt x="847814" y="5509028"/>
                  <a:pt x="549849" y="5462071"/>
                  <a:pt x="269600" y="5374904"/>
                </a:cubicBezTo>
                <a:lnTo>
                  <a:pt x="0" y="5276230"/>
                </a:lnTo>
                <a:close/>
              </a:path>
            </a:pathLst>
          </a:custGeom>
          <a:solidFill>
            <a:schemeClr val="accent3">
              <a:lumMod val="20000"/>
              <a:lumOff val="80000"/>
            </a:schemeClr>
          </a:solidFill>
        </p:spPr>
        <p:txBody>
          <a:bodyPr wrap="square" anchor="ctr">
            <a:noAutofit/>
          </a:bodyPr>
          <a:lstStyle>
            <a:lvl1pPr marL="0" indent="0" algn="ctr">
              <a:buFontTx/>
              <a:buNone/>
              <a:defRPr sz="1400"/>
            </a:lvl1pPr>
          </a:lstStyle>
          <a:p>
            <a:endParaRPr lang="en-GB"/>
          </a:p>
        </p:txBody>
      </p:sp>
      <p:pic>
        <p:nvPicPr>
          <p:cNvPr id="33" name="Graphic 32">
            <a:extLst>
              <a:ext uri="{FF2B5EF4-FFF2-40B4-BE49-F238E27FC236}">
                <a16:creationId xmlns:a16="http://schemas.microsoft.com/office/drawing/2014/main" id="{851ADE55-C9B6-674B-9BA5-B253C175DF37}"/>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617" t="-192" r="23334" b="25924"/>
          <a:stretch/>
        </p:blipFill>
        <p:spPr>
          <a:xfrm>
            <a:off x="8849193" y="3593387"/>
            <a:ext cx="3342807" cy="3264612"/>
          </a:xfrm>
          <a:prstGeom prst="rect">
            <a:avLst/>
          </a:prstGeom>
          <a:effectLst>
            <a:outerShdw blurRad="50800" dist="38100" dir="2700000" algn="tl" rotWithShape="0">
              <a:srgbClr val="C1E1E2">
                <a:alpha val="40000"/>
              </a:srgbClr>
            </a:outerShdw>
          </a:effectLst>
        </p:spPr>
      </p:pic>
      <p:sp>
        <p:nvSpPr>
          <p:cNvPr id="2" name="Title 1">
            <a:extLst>
              <a:ext uri="{FF2B5EF4-FFF2-40B4-BE49-F238E27FC236}">
                <a16:creationId xmlns:a16="http://schemas.microsoft.com/office/drawing/2014/main" id="{ED846B5D-4F3A-D146-BBC9-04AD142DBE36}"/>
              </a:ext>
            </a:extLst>
          </p:cNvPr>
          <p:cNvSpPr>
            <a:spLocks noGrp="1"/>
          </p:cNvSpPr>
          <p:nvPr>
            <p:ph type="title"/>
          </p:nvPr>
        </p:nvSpPr>
        <p:spPr>
          <a:xfrm>
            <a:off x="5631543" y="1293683"/>
            <a:ext cx="4474654" cy="523462"/>
          </a:xfrm>
        </p:spPr>
        <p:txBody>
          <a:bodyPr/>
          <a:lstStyle>
            <a:lvl1pPr>
              <a:defRPr>
                <a:solidFill>
                  <a:schemeClr val="accent2"/>
                </a:solidFill>
              </a:defRPr>
            </a:lvl1pPr>
          </a:lstStyle>
          <a:p>
            <a:r>
              <a:rPr lang="en-GB"/>
              <a:t>Click to edit Master title style</a:t>
            </a:r>
          </a:p>
        </p:txBody>
      </p:sp>
      <p:sp>
        <p:nvSpPr>
          <p:cNvPr id="3" name="Content Placeholder 2">
            <a:extLst>
              <a:ext uri="{FF2B5EF4-FFF2-40B4-BE49-F238E27FC236}">
                <a16:creationId xmlns:a16="http://schemas.microsoft.com/office/drawing/2014/main" id="{98373276-F9F2-EE4A-846C-7F6D19D922FB}"/>
              </a:ext>
            </a:extLst>
          </p:cNvPr>
          <p:cNvSpPr>
            <a:spLocks noGrp="1"/>
          </p:cNvSpPr>
          <p:nvPr>
            <p:ph idx="1"/>
          </p:nvPr>
        </p:nvSpPr>
        <p:spPr>
          <a:xfrm>
            <a:off x="5617029" y="1966419"/>
            <a:ext cx="5940388" cy="4014429"/>
          </a:xfrm>
          <a:prstGeom prst="rect">
            <a:avLst/>
          </a:prstGeom>
        </p:spPr>
        <p:txBody>
          <a:bodyPr/>
          <a:lstStyle>
            <a:lvl1pPr marL="0" indent="0">
              <a:buClr>
                <a:schemeClr val="accent6"/>
              </a:buClr>
              <a:buNone/>
              <a:defRPr sz="1800"/>
            </a:lvl1pPr>
            <a:lvl2pPr marL="457200" indent="0">
              <a:buClr>
                <a:schemeClr val="accent6"/>
              </a:buClr>
              <a:buFont typeface="Arial" panose="020B0604020202020204" pitchFamily="34" charset="0"/>
              <a:buNone/>
              <a:defRPr/>
            </a:lvl2pPr>
            <a:lvl3pPr marL="914400" indent="0">
              <a:buClr>
                <a:schemeClr val="accent6"/>
              </a:buClr>
              <a:buNone/>
              <a:defRPr/>
            </a:lvl3pPr>
            <a:lvl4pPr marL="1371600" indent="0">
              <a:buClr>
                <a:schemeClr val="accent6"/>
              </a:buClr>
              <a:buNone/>
              <a:defRPr/>
            </a:lvl4pPr>
            <a:lvl5pPr marL="1828800" indent="0">
              <a:buClr>
                <a:schemeClr val="accent6"/>
              </a:buClr>
              <a:buNone/>
              <a:defRPr/>
            </a:lvl5pPr>
          </a:lstStyle>
          <a:p>
            <a:pPr lvl="0"/>
            <a:r>
              <a:rPr lang="en-GB"/>
              <a:t>Click to edit Master text</a:t>
            </a:r>
          </a:p>
        </p:txBody>
      </p:sp>
      <p:sp>
        <p:nvSpPr>
          <p:cNvPr id="4" name="Rectangle 3">
            <a:extLst>
              <a:ext uri="{FF2B5EF4-FFF2-40B4-BE49-F238E27FC236}">
                <a16:creationId xmlns:a16="http://schemas.microsoft.com/office/drawing/2014/main" id="{670DD335-2D5B-B04C-9616-2CF77CD4AFA2}"/>
              </a:ext>
            </a:extLst>
          </p:cNvPr>
          <p:cNvSpPr/>
          <p:nvPr/>
        </p:nvSpPr>
        <p:spPr>
          <a:xfrm>
            <a:off x="-2481943" y="-1298212"/>
            <a:ext cx="7939314" cy="1320800"/>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632A9DC3-E6CC-9E4A-8B80-EE52E6B7C577}"/>
              </a:ext>
            </a:extLst>
          </p:cNvPr>
          <p:cNvSpPr/>
          <p:nvPr/>
        </p:nvSpPr>
        <p:spPr>
          <a:xfrm>
            <a:off x="-2481943" y="-464458"/>
            <a:ext cx="2481943" cy="7322457"/>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Picture Placeholder 6">
            <a:extLst>
              <a:ext uri="{FF2B5EF4-FFF2-40B4-BE49-F238E27FC236}">
                <a16:creationId xmlns:a16="http://schemas.microsoft.com/office/drawing/2014/main" id="{0D5C78AE-770D-D846-ACDB-F5584EFB5DA8}"/>
              </a:ext>
            </a:extLst>
          </p:cNvPr>
          <p:cNvSpPr>
            <a:spLocks noGrp="1" noChangeAspect="1"/>
          </p:cNvSpPr>
          <p:nvPr>
            <p:ph type="pic" sz="quarter" idx="14"/>
          </p:nvPr>
        </p:nvSpPr>
        <p:spPr>
          <a:xfrm>
            <a:off x="3056215" y="3493025"/>
            <a:ext cx="2163669" cy="2163669"/>
          </a:xfrm>
          <a:prstGeom prst="ellipse">
            <a:avLst/>
          </a:prstGeom>
          <a:solidFill>
            <a:srgbClr val="D9D9D9"/>
          </a:solidFill>
        </p:spPr>
        <p:txBody>
          <a:bodyPr anchor="ctr"/>
          <a:lstStyle>
            <a:lvl1pPr marL="0" indent="0" algn="ctr">
              <a:buNone/>
              <a:defRPr sz="1200"/>
            </a:lvl1pPr>
          </a:lstStyle>
          <a:p>
            <a:endParaRPr lang="en-GB"/>
          </a:p>
        </p:txBody>
      </p:sp>
      <p:sp>
        <p:nvSpPr>
          <p:cNvPr id="17" name="Picture Placeholder 6">
            <a:extLst>
              <a:ext uri="{FF2B5EF4-FFF2-40B4-BE49-F238E27FC236}">
                <a16:creationId xmlns:a16="http://schemas.microsoft.com/office/drawing/2014/main" id="{3846C7AB-F142-544B-B3DA-BD4CBF2E72FA}"/>
              </a:ext>
            </a:extLst>
          </p:cNvPr>
          <p:cNvSpPr>
            <a:spLocks noGrp="1" noChangeAspect="1"/>
          </p:cNvSpPr>
          <p:nvPr>
            <p:ph type="pic" sz="quarter" idx="15"/>
          </p:nvPr>
        </p:nvSpPr>
        <p:spPr>
          <a:xfrm>
            <a:off x="3739722" y="617749"/>
            <a:ext cx="1137289" cy="1137289"/>
          </a:xfrm>
          <a:prstGeom prst="ellipse">
            <a:avLst/>
          </a:prstGeom>
          <a:solidFill>
            <a:srgbClr val="D9D9D9"/>
          </a:solidFill>
        </p:spPr>
        <p:txBody>
          <a:bodyPr anchor="ctr"/>
          <a:lstStyle>
            <a:lvl1pPr marL="0" indent="0" algn="ctr">
              <a:buNone/>
              <a:defRPr sz="1200"/>
            </a:lvl1pPr>
          </a:lstStyle>
          <a:p>
            <a:endParaRPr lang="en-GB"/>
          </a:p>
        </p:txBody>
      </p:sp>
    </p:spTree>
    <p:extLst>
      <p:ext uri="{BB962C8B-B14F-4D97-AF65-F5344CB8AC3E}">
        <p14:creationId xmlns:p14="http://schemas.microsoft.com/office/powerpoint/2010/main" val="22568498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3_Text Slide">
    <p:spTree>
      <p:nvGrpSpPr>
        <p:cNvPr id="1" name=""/>
        <p:cNvGrpSpPr/>
        <p:nvPr/>
      </p:nvGrpSpPr>
      <p:grpSpPr>
        <a:xfrm>
          <a:off x="0" y="0"/>
          <a:ext cx="0" cy="0"/>
          <a:chOff x="0" y="0"/>
          <a:chExt cx="0" cy="0"/>
        </a:xfrm>
      </p:grpSpPr>
      <p:pic>
        <p:nvPicPr>
          <p:cNvPr id="33" name="Graphic 32">
            <a:extLst>
              <a:ext uri="{FF2B5EF4-FFF2-40B4-BE49-F238E27FC236}">
                <a16:creationId xmlns:a16="http://schemas.microsoft.com/office/drawing/2014/main" id="{851ADE55-C9B6-674B-9BA5-B253C175DF37}"/>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617" t="-192" r="23334" b="25924"/>
          <a:stretch/>
        </p:blipFill>
        <p:spPr>
          <a:xfrm>
            <a:off x="8849193" y="3593387"/>
            <a:ext cx="3342807" cy="3264612"/>
          </a:xfrm>
          <a:prstGeom prst="rect">
            <a:avLst/>
          </a:prstGeom>
          <a:effectLst>
            <a:outerShdw blurRad="50800" dist="38100" dir="2700000" algn="tl" rotWithShape="0">
              <a:srgbClr val="C1E1E2">
                <a:alpha val="40000"/>
              </a:srgbClr>
            </a:outerShdw>
          </a:effectLst>
        </p:spPr>
      </p:pic>
      <p:sp>
        <p:nvSpPr>
          <p:cNvPr id="15" name="Rectangle 14">
            <a:extLst>
              <a:ext uri="{FF2B5EF4-FFF2-40B4-BE49-F238E27FC236}">
                <a16:creationId xmlns:a16="http://schemas.microsoft.com/office/drawing/2014/main" id="{6B7D6CC4-0994-DD45-9CA6-A741A0119F06}"/>
              </a:ext>
            </a:extLst>
          </p:cNvPr>
          <p:cNvSpPr/>
          <p:nvPr/>
        </p:nvSpPr>
        <p:spPr>
          <a:xfrm>
            <a:off x="0" y="165253"/>
            <a:ext cx="12192000" cy="9254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28594181-5696-534C-BA50-A5CF33A2E7CF}"/>
              </a:ext>
            </a:extLst>
          </p:cNvPr>
          <p:cNvSpPr/>
          <p:nvPr/>
        </p:nvSpPr>
        <p:spPr>
          <a:xfrm>
            <a:off x="-2247370" y="-959370"/>
            <a:ext cx="6823036" cy="6940218"/>
          </a:xfrm>
          <a:prstGeom prst="ellipse">
            <a:avLst/>
          </a:prstGeom>
          <a:gradFill>
            <a:gsLst>
              <a:gs pos="69000">
                <a:srgbClr val="8BC3C5">
                  <a:alpha val="50000"/>
                </a:srgbClr>
              </a:gs>
              <a:gs pos="100000">
                <a:srgbClr val="C1E1E2">
                  <a:alpha val="50000"/>
                </a:srgbClr>
              </a:gs>
              <a:gs pos="0">
                <a:schemeClr val="accent6">
                  <a:alpha val="50000"/>
                </a:scheme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cap="none" spc="0">
              <a:ln w="0"/>
              <a:solidFill>
                <a:schemeClr val="accent1"/>
              </a:solidFill>
              <a:effectLst>
                <a:outerShdw blurRad="38100" dist="25400" dir="5400000" algn="ctr" rotWithShape="0">
                  <a:srgbClr val="6E747A">
                    <a:alpha val="43000"/>
                  </a:srgbClr>
                </a:outerShdw>
              </a:effectLst>
            </a:endParaRPr>
          </a:p>
        </p:txBody>
      </p:sp>
      <p:sp>
        <p:nvSpPr>
          <p:cNvPr id="12" name="Oval 11">
            <a:extLst>
              <a:ext uri="{FF2B5EF4-FFF2-40B4-BE49-F238E27FC236}">
                <a16:creationId xmlns:a16="http://schemas.microsoft.com/office/drawing/2014/main" id="{CF58504C-13D5-614B-9F09-B83A2E94C5C5}"/>
              </a:ext>
            </a:extLst>
          </p:cNvPr>
          <p:cNvSpPr/>
          <p:nvPr/>
        </p:nvSpPr>
        <p:spPr>
          <a:xfrm>
            <a:off x="-2056395" y="-742470"/>
            <a:ext cx="6441082" cy="6551704"/>
          </a:xfrm>
          <a:prstGeom prst="ellipse">
            <a:avLst/>
          </a:prstGeom>
          <a:gradFill>
            <a:gsLst>
              <a:gs pos="68000">
                <a:srgbClr val="8BC3C5">
                  <a:alpha val="50000"/>
                </a:srgbClr>
              </a:gs>
              <a:gs pos="99000">
                <a:srgbClr val="C1E1E2">
                  <a:alpha val="50000"/>
                </a:srgbClr>
              </a:gs>
              <a:gs pos="0">
                <a:schemeClr val="accent6"/>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a:extLst>
              <a:ext uri="{FF2B5EF4-FFF2-40B4-BE49-F238E27FC236}">
                <a16:creationId xmlns:a16="http://schemas.microsoft.com/office/drawing/2014/main" id="{6761BDE1-2D4D-4D42-908B-634DB265E828}"/>
              </a:ext>
            </a:extLst>
          </p:cNvPr>
          <p:cNvSpPr/>
          <p:nvPr/>
        </p:nvSpPr>
        <p:spPr>
          <a:xfrm>
            <a:off x="-1799598" y="-503135"/>
            <a:ext cx="5966627" cy="6069101"/>
          </a:xfrm>
          <a:prstGeom prst="ellipse">
            <a:avLst/>
          </a:prstGeom>
          <a:gradFill>
            <a:gsLst>
              <a:gs pos="69000">
                <a:srgbClr val="8BC3C5"/>
              </a:gs>
              <a:gs pos="99000">
                <a:srgbClr val="C1E1E2"/>
              </a:gs>
              <a:gs pos="0">
                <a:schemeClr val="accent6"/>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22157222-4A48-B842-ADBF-14FDC781064D}"/>
              </a:ext>
            </a:extLst>
          </p:cNvPr>
          <p:cNvSpPr/>
          <p:nvPr/>
        </p:nvSpPr>
        <p:spPr>
          <a:xfrm>
            <a:off x="-1790071" y="-443480"/>
            <a:ext cx="5908438" cy="590843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ED846B5D-4F3A-D146-BBC9-04AD142DBE36}"/>
              </a:ext>
            </a:extLst>
          </p:cNvPr>
          <p:cNvSpPr>
            <a:spLocks noGrp="1"/>
          </p:cNvSpPr>
          <p:nvPr>
            <p:ph type="title"/>
          </p:nvPr>
        </p:nvSpPr>
        <p:spPr>
          <a:xfrm>
            <a:off x="5631543" y="927249"/>
            <a:ext cx="4474654" cy="523462"/>
          </a:xfrm>
        </p:spPr>
        <p:txBody>
          <a:bodyPr/>
          <a:lstStyle>
            <a:lvl1pPr>
              <a:defRPr>
                <a:solidFill>
                  <a:schemeClr val="accent2"/>
                </a:solidFill>
              </a:defRPr>
            </a:lvl1pPr>
          </a:lstStyle>
          <a:p>
            <a:r>
              <a:rPr lang="en-GB"/>
              <a:t>Click to edit Master title style</a:t>
            </a:r>
          </a:p>
        </p:txBody>
      </p:sp>
      <p:sp>
        <p:nvSpPr>
          <p:cNvPr id="3" name="Content Placeholder 2">
            <a:extLst>
              <a:ext uri="{FF2B5EF4-FFF2-40B4-BE49-F238E27FC236}">
                <a16:creationId xmlns:a16="http://schemas.microsoft.com/office/drawing/2014/main" id="{98373276-F9F2-EE4A-846C-7F6D19D922FB}"/>
              </a:ext>
            </a:extLst>
          </p:cNvPr>
          <p:cNvSpPr>
            <a:spLocks noGrp="1"/>
          </p:cNvSpPr>
          <p:nvPr>
            <p:ph idx="1"/>
          </p:nvPr>
        </p:nvSpPr>
        <p:spPr>
          <a:xfrm>
            <a:off x="5617029" y="1599985"/>
            <a:ext cx="5940388" cy="4014429"/>
          </a:xfrm>
          <a:prstGeom prst="rect">
            <a:avLst/>
          </a:prstGeom>
        </p:spPr>
        <p:txBody>
          <a:bodyPr/>
          <a:lstStyle>
            <a:lvl1pPr marL="0" indent="0">
              <a:buClr>
                <a:schemeClr val="accent6"/>
              </a:buClr>
              <a:buNone/>
              <a:defRPr sz="1800"/>
            </a:lvl1pPr>
            <a:lvl2pPr marL="457200" indent="0">
              <a:buClr>
                <a:schemeClr val="accent6"/>
              </a:buClr>
              <a:buFont typeface="Arial" panose="020B0604020202020204" pitchFamily="34" charset="0"/>
              <a:buNone/>
              <a:defRPr/>
            </a:lvl2pPr>
            <a:lvl3pPr marL="914400" indent="0">
              <a:buClr>
                <a:schemeClr val="accent6"/>
              </a:buClr>
              <a:buNone/>
              <a:defRPr/>
            </a:lvl3pPr>
            <a:lvl4pPr marL="1371600" indent="0">
              <a:buClr>
                <a:schemeClr val="accent6"/>
              </a:buClr>
              <a:buNone/>
              <a:defRPr/>
            </a:lvl4pPr>
            <a:lvl5pPr marL="1828800" indent="0">
              <a:buClr>
                <a:schemeClr val="accent6"/>
              </a:buClr>
              <a:buNone/>
              <a:defRPr/>
            </a:lvl5pPr>
          </a:lstStyle>
          <a:p>
            <a:pPr lvl="0"/>
            <a:r>
              <a:rPr lang="en-GB"/>
              <a:t>Click to edit Master text</a:t>
            </a:r>
          </a:p>
        </p:txBody>
      </p:sp>
      <p:sp>
        <p:nvSpPr>
          <p:cNvPr id="4" name="Rectangle 3">
            <a:extLst>
              <a:ext uri="{FF2B5EF4-FFF2-40B4-BE49-F238E27FC236}">
                <a16:creationId xmlns:a16="http://schemas.microsoft.com/office/drawing/2014/main" id="{670DD335-2D5B-B04C-9616-2CF77CD4AFA2}"/>
              </a:ext>
            </a:extLst>
          </p:cNvPr>
          <p:cNvSpPr/>
          <p:nvPr/>
        </p:nvSpPr>
        <p:spPr>
          <a:xfrm>
            <a:off x="-2481943" y="-1320800"/>
            <a:ext cx="7939314" cy="1320800"/>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632A9DC3-E6CC-9E4A-8B80-EE52E6B7C577}"/>
              </a:ext>
            </a:extLst>
          </p:cNvPr>
          <p:cNvSpPr/>
          <p:nvPr/>
        </p:nvSpPr>
        <p:spPr>
          <a:xfrm>
            <a:off x="-2481943" y="-464458"/>
            <a:ext cx="2481943" cy="7322457"/>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 name="Graphic 19">
            <a:extLst>
              <a:ext uri="{FF2B5EF4-FFF2-40B4-BE49-F238E27FC236}">
                <a16:creationId xmlns:a16="http://schemas.microsoft.com/office/drawing/2014/main" id="{68EF7E39-D216-8F49-9954-BA0BE685F99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295891" y="0"/>
            <a:ext cx="2639528" cy="1322869"/>
          </a:xfrm>
          <a:prstGeom prst="rect">
            <a:avLst/>
          </a:prstGeom>
        </p:spPr>
      </p:pic>
      <p:sp>
        <p:nvSpPr>
          <p:cNvPr id="21" name="Picture Placeholder 20">
            <a:extLst>
              <a:ext uri="{FF2B5EF4-FFF2-40B4-BE49-F238E27FC236}">
                <a16:creationId xmlns:a16="http://schemas.microsoft.com/office/drawing/2014/main" id="{816A9181-F764-434B-87E0-E188361F2F79}"/>
              </a:ext>
            </a:extLst>
          </p:cNvPr>
          <p:cNvSpPr>
            <a:spLocks noGrp="1"/>
          </p:cNvSpPr>
          <p:nvPr>
            <p:ph type="pic" sz="quarter" idx="17"/>
          </p:nvPr>
        </p:nvSpPr>
        <p:spPr>
          <a:xfrm>
            <a:off x="0" y="0"/>
            <a:ext cx="4140060" cy="5509028"/>
          </a:xfrm>
          <a:custGeom>
            <a:avLst/>
            <a:gdLst>
              <a:gd name="connsiteX0" fmla="*/ 0 w 4140060"/>
              <a:gd name="connsiteY0" fmla="*/ 0 h 5509028"/>
              <a:gd name="connsiteX1" fmla="*/ 2739310 w 4140060"/>
              <a:gd name="connsiteY1" fmla="*/ 0 h 5509028"/>
              <a:gd name="connsiteX2" fmla="*/ 2824745 w 4140060"/>
              <a:gd name="connsiteY2" fmla="*/ 51903 h 5509028"/>
              <a:gd name="connsiteX3" fmla="*/ 4140060 w 4140060"/>
              <a:gd name="connsiteY3" fmla="*/ 2525714 h 5509028"/>
              <a:gd name="connsiteX4" fmla="*/ 1156746 w 4140060"/>
              <a:gd name="connsiteY4" fmla="*/ 5509028 h 5509028"/>
              <a:gd name="connsiteX5" fmla="*/ 269600 w 4140060"/>
              <a:gd name="connsiteY5" fmla="*/ 5374904 h 5509028"/>
              <a:gd name="connsiteX6" fmla="*/ 0 w 4140060"/>
              <a:gd name="connsiteY6" fmla="*/ 5276230 h 5509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40060" h="5509028">
                <a:moveTo>
                  <a:pt x="0" y="0"/>
                </a:moveTo>
                <a:lnTo>
                  <a:pt x="2739310" y="0"/>
                </a:lnTo>
                <a:lnTo>
                  <a:pt x="2824745" y="51903"/>
                </a:lnTo>
                <a:cubicBezTo>
                  <a:pt x="3618312" y="588026"/>
                  <a:pt x="4140060" y="1495940"/>
                  <a:pt x="4140060" y="2525714"/>
                </a:cubicBezTo>
                <a:cubicBezTo>
                  <a:pt x="4140060" y="4173353"/>
                  <a:pt x="2804385" y="5509028"/>
                  <a:pt x="1156746" y="5509028"/>
                </a:cubicBezTo>
                <a:cubicBezTo>
                  <a:pt x="847814" y="5509028"/>
                  <a:pt x="549849" y="5462071"/>
                  <a:pt x="269600" y="5374904"/>
                </a:cubicBezTo>
                <a:lnTo>
                  <a:pt x="0" y="5276230"/>
                </a:lnTo>
                <a:close/>
              </a:path>
            </a:pathLst>
          </a:custGeom>
          <a:solidFill>
            <a:schemeClr val="accent3">
              <a:lumMod val="20000"/>
              <a:lumOff val="80000"/>
            </a:schemeClr>
          </a:solidFill>
        </p:spPr>
        <p:txBody>
          <a:bodyPr wrap="square" anchor="ctr">
            <a:noAutofit/>
          </a:bodyPr>
          <a:lstStyle>
            <a:lvl1pPr marL="0" indent="0" algn="ctr">
              <a:buFontTx/>
              <a:buNone/>
              <a:defRPr sz="1400"/>
            </a:lvl1pPr>
          </a:lstStyle>
          <a:p>
            <a:endParaRPr lang="en-GB"/>
          </a:p>
        </p:txBody>
      </p:sp>
      <p:sp>
        <p:nvSpPr>
          <p:cNvPr id="16" name="Picture Placeholder 6">
            <a:extLst>
              <a:ext uri="{FF2B5EF4-FFF2-40B4-BE49-F238E27FC236}">
                <a16:creationId xmlns:a16="http://schemas.microsoft.com/office/drawing/2014/main" id="{0D5C78AE-770D-D846-ACDB-F5584EFB5DA8}"/>
              </a:ext>
            </a:extLst>
          </p:cNvPr>
          <p:cNvSpPr>
            <a:spLocks noGrp="1" noChangeAspect="1"/>
          </p:cNvSpPr>
          <p:nvPr>
            <p:ph type="pic" sz="quarter" idx="14"/>
          </p:nvPr>
        </p:nvSpPr>
        <p:spPr>
          <a:xfrm>
            <a:off x="3056215" y="3493025"/>
            <a:ext cx="2163669" cy="2163669"/>
          </a:xfrm>
          <a:prstGeom prst="ellipse">
            <a:avLst/>
          </a:prstGeom>
          <a:solidFill>
            <a:srgbClr val="D9D9D9"/>
          </a:solidFill>
        </p:spPr>
        <p:txBody>
          <a:bodyPr anchor="ctr"/>
          <a:lstStyle>
            <a:lvl1pPr marL="0" indent="0" algn="ctr">
              <a:buNone/>
              <a:defRPr sz="1200"/>
            </a:lvl1pPr>
          </a:lstStyle>
          <a:p>
            <a:endParaRPr lang="en-GB"/>
          </a:p>
        </p:txBody>
      </p:sp>
      <p:sp>
        <p:nvSpPr>
          <p:cNvPr id="17" name="Picture Placeholder 6">
            <a:extLst>
              <a:ext uri="{FF2B5EF4-FFF2-40B4-BE49-F238E27FC236}">
                <a16:creationId xmlns:a16="http://schemas.microsoft.com/office/drawing/2014/main" id="{3846C7AB-F142-544B-B3DA-BD4CBF2E72FA}"/>
              </a:ext>
            </a:extLst>
          </p:cNvPr>
          <p:cNvSpPr>
            <a:spLocks noGrp="1" noChangeAspect="1"/>
          </p:cNvSpPr>
          <p:nvPr>
            <p:ph type="pic" sz="quarter" idx="15"/>
          </p:nvPr>
        </p:nvSpPr>
        <p:spPr>
          <a:xfrm>
            <a:off x="3739722" y="617749"/>
            <a:ext cx="1137289" cy="1137289"/>
          </a:xfrm>
          <a:prstGeom prst="ellipse">
            <a:avLst/>
          </a:prstGeom>
          <a:solidFill>
            <a:srgbClr val="D9D9D9"/>
          </a:solidFill>
        </p:spPr>
        <p:txBody>
          <a:bodyPr anchor="ctr"/>
          <a:lstStyle>
            <a:lvl1pPr marL="0" indent="0" algn="ctr">
              <a:buNone/>
              <a:defRPr sz="1200"/>
            </a:lvl1pPr>
          </a:lstStyle>
          <a:p>
            <a:endParaRPr lang="en-GB"/>
          </a:p>
        </p:txBody>
      </p:sp>
    </p:spTree>
    <p:extLst>
      <p:ext uri="{BB962C8B-B14F-4D97-AF65-F5344CB8AC3E}">
        <p14:creationId xmlns:p14="http://schemas.microsoft.com/office/powerpoint/2010/main" val="303995233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7_Text Slide">
    <p:spTree>
      <p:nvGrpSpPr>
        <p:cNvPr id="1" name=""/>
        <p:cNvGrpSpPr/>
        <p:nvPr/>
      </p:nvGrpSpPr>
      <p:grpSpPr>
        <a:xfrm>
          <a:off x="0" y="0"/>
          <a:ext cx="0" cy="0"/>
          <a:chOff x="0" y="0"/>
          <a:chExt cx="0" cy="0"/>
        </a:xfrm>
      </p:grpSpPr>
      <p:pic>
        <p:nvPicPr>
          <p:cNvPr id="33" name="Graphic 32">
            <a:extLst>
              <a:ext uri="{FF2B5EF4-FFF2-40B4-BE49-F238E27FC236}">
                <a16:creationId xmlns:a16="http://schemas.microsoft.com/office/drawing/2014/main" id="{851ADE55-C9B6-674B-9BA5-B253C175DF37}"/>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617" t="-192" r="23334" b="25924"/>
          <a:stretch/>
        </p:blipFill>
        <p:spPr>
          <a:xfrm>
            <a:off x="8849193" y="3593387"/>
            <a:ext cx="3342807" cy="3264612"/>
          </a:xfrm>
          <a:prstGeom prst="rect">
            <a:avLst/>
          </a:prstGeom>
          <a:effectLst>
            <a:outerShdw blurRad="50800" dist="38100" dir="2700000" algn="tl" rotWithShape="0">
              <a:srgbClr val="C1E1E2">
                <a:alpha val="40000"/>
              </a:srgbClr>
            </a:outerShdw>
          </a:effectLst>
        </p:spPr>
      </p:pic>
      <p:sp>
        <p:nvSpPr>
          <p:cNvPr id="15" name="Rectangle 14">
            <a:extLst>
              <a:ext uri="{FF2B5EF4-FFF2-40B4-BE49-F238E27FC236}">
                <a16:creationId xmlns:a16="http://schemas.microsoft.com/office/drawing/2014/main" id="{6B7D6CC4-0994-DD45-9CA6-A741A0119F06}"/>
              </a:ext>
            </a:extLst>
          </p:cNvPr>
          <p:cNvSpPr/>
          <p:nvPr/>
        </p:nvSpPr>
        <p:spPr>
          <a:xfrm>
            <a:off x="0" y="165253"/>
            <a:ext cx="12192000" cy="9254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28594181-5696-534C-BA50-A5CF33A2E7CF}"/>
              </a:ext>
            </a:extLst>
          </p:cNvPr>
          <p:cNvSpPr/>
          <p:nvPr/>
        </p:nvSpPr>
        <p:spPr>
          <a:xfrm>
            <a:off x="-2247370" y="-959370"/>
            <a:ext cx="6823036" cy="6940218"/>
          </a:xfrm>
          <a:prstGeom prst="ellipse">
            <a:avLst/>
          </a:prstGeom>
          <a:gradFill>
            <a:gsLst>
              <a:gs pos="69000">
                <a:srgbClr val="8BC3C5">
                  <a:alpha val="50000"/>
                </a:srgbClr>
              </a:gs>
              <a:gs pos="100000">
                <a:srgbClr val="C1E1E2">
                  <a:alpha val="50000"/>
                </a:srgbClr>
              </a:gs>
              <a:gs pos="0">
                <a:schemeClr val="accent6">
                  <a:alpha val="50000"/>
                </a:scheme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cap="none" spc="0">
              <a:ln w="0"/>
              <a:solidFill>
                <a:schemeClr val="accent1"/>
              </a:solidFill>
              <a:effectLst>
                <a:outerShdw blurRad="38100" dist="25400" dir="5400000" algn="ctr" rotWithShape="0">
                  <a:srgbClr val="6E747A">
                    <a:alpha val="43000"/>
                  </a:srgbClr>
                </a:outerShdw>
              </a:effectLst>
            </a:endParaRPr>
          </a:p>
        </p:txBody>
      </p:sp>
      <p:sp>
        <p:nvSpPr>
          <p:cNvPr id="12" name="Oval 11">
            <a:extLst>
              <a:ext uri="{FF2B5EF4-FFF2-40B4-BE49-F238E27FC236}">
                <a16:creationId xmlns:a16="http://schemas.microsoft.com/office/drawing/2014/main" id="{CF58504C-13D5-614B-9F09-B83A2E94C5C5}"/>
              </a:ext>
            </a:extLst>
          </p:cNvPr>
          <p:cNvSpPr/>
          <p:nvPr/>
        </p:nvSpPr>
        <p:spPr>
          <a:xfrm>
            <a:off x="-2056395" y="-742470"/>
            <a:ext cx="6441082" cy="6551704"/>
          </a:xfrm>
          <a:prstGeom prst="ellipse">
            <a:avLst/>
          </a:prstGeom>
          <a:gradFill>
            <a:gsLst>
              <a:gs pos="68000">
                <a:srgbClr val="8BC3C5">
                  <a:alpha val="50000"/>
                </a:srgbClr>
              </a:gs>
              <a:gs pos="99000">
                <a:srgbClr val="C1E1E2">
                  <a:alpha val="50000"/>
                </a:srgbClr>
              </a:gs>
              <a:gs pos="0">
                <a:schemeClr val="accent6"/>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a:extLst>
              <a:ext uri="{FF2B5EF4-FFF2-40B4-BE49-F238E27FC236}">
                <a16:creationId xmlns:a16="http://schemas.microsoft.com/office/drawing/2014/main" id="{6761BDE1-2D4D-4D42-908B-634DB265E828}"/>
              </a:ext>
            </a:extLst>
          </p:cNvPr>
          <p:cNvSpPr/>
          <p:nvPr/>
        </p:nvSpPr>
        <p:spPr>
          <a:xfrm>
            <a:off x="-1799598" y="-503135"/>
            <a:ext cx="5966627" cy="6069101"/>
          </a:xfrm>
          <a:prstGeom prst="ellipse">
            <a:avLst/>
          </a:prstGeom>
          <a:gradFill>
            <a:gsLst>
              <a:gs pos="69000">
                <a:srgbClr val="8BC3C5"/>
              </a:gs>
              <a:gs pos="99000">
                <a:srgbClr val="C1E1E2"/>
              </a:gs>
              <a:gs pos="0">
                <a:schemeClr val="accent6"/>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22157222-4A48-B842-ADBF-14FDC781064D}"/>
              </a:ext>
            </a:extLst>
          </p:cNvPr>
          <p:cNvSpPr/>
          <p:nvPr/>
        </p:nvSpPr>
        <p:spPr>
          <a:xfrm>
            <a:off x="-1790071" y="-443480"/>
            <a:ext cx="5908438" cy="590843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ED846B5D-4F3A-D146-BBC9-04AD142DBE36}"/>
              </a:ext>
            </a:extLst>
          </p:cNvPr>
          <p:cNvSpPr>
            <a:spLocks noGrp="1"/>
          </p:cNvSpPr>
          <p:nvPr>
            <p:ph type="title"/>
          </p:nvPr>
        </p:nvSpPr>
        <p:spPr>
          <a:xfrm>
            <a:off x="5631543" y="927249"/>
            <a:ext cx="4474654" cy="523462"/>
          </a:xfrm>
        </p:spPr>
        <p:txBody>
          <a:bodyPr/>
          <a:lstStyle>
            <a:lvl1pPr>
              <a:defRPr>
                <a:solidFill>
                  <a:schemeClr val="accent2"/>
                </a:solidFill>
              </a:defRPr>
            </a:lvl1pPr>
          </a:lstStyle>
          <a:p>
            <a:r>
              <a:rPr lang="en-GB"/>
              <a:t>Click to edit Master title style</a:t>
            </a:r>
          </a:p>
        </p:txBody>
      </p:sp>
      <p:sp>
        <p:nvSpPr>
          <p:cNvPr id="3" name="Content Placeholder 2">
            <a:extLst>
              <a:ext uri="{FF2B5EF4-FFF2-40B4-BE49-F238E27FC236}">
                <a16:creationId xmlns:a16="http://schemas.microsoft.com/office/drawing/2014/main" id="{98373276-F9F2-EE4A-846C-7F6D19D922FB}"/>
              </a:ext>
            </a:extLst>
          </p:cNvPr>
          <p:cNvSpPr>
            <a:spLocks noGrp="1"/>
          </p:cNvSpPr>
          <p:nvPr>
            <p:ph idx="1"/>
          </p:nvPr>
        </p:nvSpPr>
        <p:spPr>
          <a:xfrm>
            <a:off x="5617029" y="1599985"/>
            <a:ext cx="5940388" cy="4014429"/>
          </a:xfrm>
          <a:prstGeom prst="rect">
            <a:avLst/>
          </a:prstGeom>
        </p:spPr>
        <p:txBody>
          <a:bodyPr/>
          <a:lstStyle>
            <a:lvl1pPr marL="0" indent="0">
              <a:buClr>
                <a:schemeClr val="accent6"/>
              </a:buClr>
              <a:buNone/>
              <a:defRPr sz="1800"/>
            </a:lvl1pPr>
            <a:lvl2pPr marL="457200" indent="0">
              <a:buClr>
                <a:schemeClr val="accent6"/>
              </a:buClr>
              <a:buFont typeface="Arial" panose="020B0604020202020204" pitchFamily="34" charset="0"/>
              <a:buNone/>
              <a:defRPr/>
            </a:lvl2pPr>
            <a:lvl3pPr marL="914400" indent="0">
              <a:buClr>
                <a:schemeClr val="accent6"/>
              </a:buClr>
              <a:buNone/>
              <a:defRPr/>
            </a:lvl3pPr>
            <a:lvl4pPr marL="1371600" indent="0">
              <a:buClr>
                <a:schemeClr val="accent6"/>
              </a:buClr>
              <a:buNone/>
              <a:defRPr/>
            </a:lvl4pPr>
            <a:lvl5pPr marL="1828800" indent="0">
              <a:buClr>
                <a:schemeClr val="accent6"/>
              </a:buClr>
              <a:buNone/>
              <a:defRPr/>
            </a:lvl5pPr>
          </a:lstStyle>
          <a:p>
            <a:pPr lvl="0"/>
            <a:r>
              <a:rPr lang="en-GB"/>
              <a:t>Click to edit Master text</a:t>
            </a:r>
          </a:p>
        </p:txBody>
      </p:sp>
      <p:sp>
        <p:nvSpPr>
          <p:cNvPr id="4" name="Rectangle 3">
            <a:extLst>
              <a:ext uri="{FF2B5EF4-FFF2-40B4-BE49-F238E27FC236}">
                <a16:creationId xmlns:a16="http://schemas.microsoft.com/office/drawing/2014/main" id="{670DD335-2D5B-B04C-9616-2CF77CD4AFA2}"/>
              </a:ext>
            </a:extLst>
          </p:cNvPr>
          <p:cNvSpPr/>
          <p:nvPr/>
        </p:nvSpPr>
        <p:spPr>
          <a:xfrm>
            <a:off x="-2481943" y="-1320800"/>
            <a:ext cx="7939314" cy="1320800"/>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632A9DC3-E6CC-9E4A-8B80-EE52E6B7C577}"/>
              </a:ext>
            </a:extLst>
          </p:cNvPr>
          <p:cNvSpPr/>
          <p:nvPr/>
        </p:nvSpPr>
        <p:spPr>
          <a:xfrm>
            <a:off x="-2481943" y="-464458"/>
            <a:ext cx="2481943" cy="7322457"/>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 name="Graphic 19">
            <a:extLst>
              <a:ext uri="{FF2B5EF4-FFF2-40B4-BE49-F238E27FC236}">
                <a16:creationId xmlns:a16="http://schemas.microsoft.com/office/drawing/2014/main" id="{68EF7E39-D216-8F49-9954-BA0BE685F99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295891" y="0"/>
            <a:ext cx="2639528" cy="1322869"/>
          </a:xfrm>
          <a:prstGeom prst="rect">
            <a:avLst/>
          </a:prstGeom>
        </p:spPr>
      </p:pic>
      <p:sp>
        <p:nvSpPr>
          <p:cNvPr id="21" name="Picture Placeholder 20">
            <a:extLst>
              <a:ext uri="{FF2B5EF4-FFF2-40B4-BE49-F238E27FC236}">
                <a16:creationId xmlns:a16="http://schemas.microsoft.com/office/drawing/2014/main" id="{816A9181-F764-434B-87E0-E188361F2F79}"/>
              </a:ext>
            </a:extLst>
          </p:cNvPr>
          <p:cNvSpPr>
            <a:spLocks noGrp="1"/>
          </p:cNvSpPr>
          <p:nvPr>
            <p:ph type="pic" sz="quarter" idx="17"/>
          </p:nvPr>
        </p:nvSpPr>
        <p:spPr>
          <a:xfrm>
            <a:off x="0" y="0"/>
            <a:ext cx="4140060" cy="5509028"/>
          </a:xfrm>
          <a:custGeom>
            <a:avLst/>
            <a:gdLst>
              <a:gd name="connsiteX0" fmla="*/ 0 w 4140060"/>
              <a:gd name="connsiteY0" fmla="*/ 0 h 5509028"/>
              <a:gd name="connsiteX1" fmla="*/ 2739310 w 4140060"/>
              <a:gd name="connsiteY1" fmla="*/ 0 h 5509028"/>
              <a:gd name="connsiteX2" fmla="*/ 2824745 w 4140060"/>
              <a:gd name="connsiteY2" fmla="*/ 51903 h 5509028"/>
              <a:gd name="connsiteX3" fmla="*/ 4140060 w 4140060"/>
              <a:gd name="connsiteY3" fmla="*/ 2525714 h 5509028"/>
              <a:gd name="connsiteX4" fmla="*/ 1156746 w 4140060"/>
              <a:gd name="connsiteY4" fmla="*/ 5509028 h 5509028"/>
              <a:gd name="connsiteX5" fmla="*/ 269600 w 4140060"/>
              <a:gd name="connsiteY5" fmla="*/ 5374904 h 5509028"/>
              <a:gd name="connsiteX6" fmla="*/ 0 w 4140060"/>
              <a:gd name="connsiteY6" fmla="*/ 5276230 h 5509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40060" h="5509028">
                <a:moveTo>
                  <a:pt x="0" y="0"/>
                </a:moveTo>
                <a:lnTo>
                  <a:pt x="2739310" y="0"/>
                </a:lnTo>
                <a:lnTo>
                  <a:pt x="2824745" y="51903"/>
                </a:lnTo>
                <a:cubicBezTo>
                  <a:pt x="3618312" y="588026"/>
                  <a:pt x="4140060" y="1495940"/>
                  <a:pt x="4140060" y="2525714"/>
                </a:cubicBezTo>
                <a:cubicBezTo>
                  <a:pt x="4140060" y="4173353"/>
                  <a:pt x="2804385" y="5509028"/>
                  <a:pt x="1156746" y="5509028"/>
                </a:cubicBezTo>
                <a:cubicBezTo>
                  <a:pt x="847814" y="5509028"/>
                  <a:pt x="549849" y="5462071"/>
                  <a:pt x="269600" y="5374904"/>
                </a:cubicBezTo>
                <a:lnTo>
                  <a:pt x="0" y="5276230"/>
                </a:lnTo>
                <a:close/>
              </a:path>
            </a:pathLst>
          </a:custGeom>
          <a:solidFill>
            <a:schemeClr val="accent3">
              <a:lumMod val="20000"/>
              <a:lumOff val="80000"/>
            </a:schemeClr>
          </a:solidFill>
        </p:spPr>
        <p:txBody>
          <a:bodyPr wrap="square" anchor="ctr">
            <a:noAutofit/>
          </a:bodyPr>
          <a:lstStyle>
            <a:lvl1pPr marL="0" indent="0" algn="ctr">
              <a:buFontTx/>
              <a:buNone/>
              <a:defRPr sz="1400"/>
            </a:lvl1pPr>
          </a:lstStyle>
          <a:p>
            <a:endParaRPr lang="en-GB"/>
          </a:p>
        </p:txBody>
      </p:sp>
      <p:sp>
        <p:nvSpPr>
          <p:cNvPr id="17" name="Picture Placeholder 6">
            <a:extLst>
              <a:ext uri="{FF2B5EF4-FFF2-40B4-BE49-F238E27FC236}">
                <a16:creationId xmlns:a16="http://schemas.microsoft.com/office/drawing/2014/main" id="{3846C7AB-F142-544B-B3DA-BD4CBF2E72FA}"/>
              </a:ext>
            </a:extLst>
          </p:cNvPr>
          <p:cNvSpPr>
            <a:spLocks noGrp="1" noChangeAspect="1"/>
          </p:cNvSpPr>
          <p:nvPr>
            <p:ph type="pic" sz="quarter" idx="15"/>
          </p:nvPr>
        </p:nvSpPr>
        <p:spPr>
          <a:xfrm>
            <a:off x="3739722" y="617749"/>
            <a:ext cx="1137289" cy="1137289"/>
          </a:xfrm>
          <a:prstGeom prst="ellipse">
            <a:avLst/>
          </a:prstGeom>
          <a:solidFill>
            <a:srgbClr val="D9D9D9"/>
          </a:solidFill>
        </p:spPr>
        <p:txBody>
          <a:bodyPr anchor="ctr"/>
          <a:lstStyle>
            <a:lvl1pPr marL="0" indent="0" algn="ctr">
              <a:buNone/>
              <a:defRPr sz="1200"/>
            </a:lvl1pPr>
          </a:lstStyle>
          <a:p>
            <a:endParaRPr lang="en-GB"/>
          </a:p>
        </p:txBody>
      </p:sp>
    </p:spTree>
    <p:extLst>
      <p:ext uri="{BB962C8B-B14F-4D97-AF65-F5344CB8AC3E}">
        <p14:creationId xmlns:p14="http://schemas.microsoft.com/office/powerpoint/2010/main" val="29828764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1_Text Slide">
    <p:spTree>
      <p:nvGrpSpPr>
        <p:cNvPr id="1" name=""/>
        <p:cNvGrpSpPr/>
        <p:nvPr/>
      </p:nvGrpSpPr>
      <p:grpSpPr>
        <a:xfrm>
          <a:off x="0" y="0"/>
          <a:ext cx="0" cy="0"/>
          <a:chOff x="0" y="0"/>
          <a:chExt cx="0" cy="0"/>
        </a:xfrm>
      </p:grpSpPr>
      <p:pic>
        <p:nvPicPr>
          <p:cNvPr id="24" name="Graphic 23">
            <a:extLst>
              <a:ext uri="{FF2B5EF4-FFF2-40B4-BE49-F238E27FC236}">
                <a16:creationId xmlns:a16="http://schemas.microsoft.com/office/drawing/2014/main" id="{D1F07A9F-5B08-DB49-B48E-C88EC6F96994}"/>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617" t="-192" r="23334" b="25924"/>
          <a:stretch/>
        </p:blipFill>
        <p:spPr>
          <a:xfrm>
            <a:off x="8849193" y="3593387"/>
            <a:ext cx="3342807" cy="3264612"/>
          </a:xfrm>
          <a:prstGeom prst="rect">
            <a:avLst/>
          </a:prstGeom>
          <a:effectLst>
            <a:outerShdw blurRad="50800" dist="38100" dir="2700000" algn="tl" rotWithShape="0">
              <a:srgbClr val="C1E1E2">
                <a:alpha val="40000"/>
              </a:srgbClr>
            </a:outerShdw>
          </a:effectLst>
        </p:spPr>
      </p:pic>
      <p:sp>
        <p:nvSpPr>
          <p:cNvPr id="2" name="Title 1">
            <a:extLst>
              <a:ext uri="{FF2B5EF4-FFF2-40B4-BE49-F238E27FC236}">
                <a16:creationId xmlns:a16="http://schemas.microsoft.com/office/drawing/2014/main" id="{ED846B5D-4F3A-D146-BBC9-04AD142DBE36}"/>
              </a:ext>
            </a:extLst>
          </p:cNvPr>
          <p:cNvSpPr>
            <a:spLocks noGrp="1"/>
          </p:cNvSpPr>
          <p:nvPr>
            <p:ph type="title"/>
          </p:nvPr>
        </p:nvSpPr>
        <p:spPr/>
        <p:txBody>
          <a:bodyPr/>
          <a:lstStyle>
            <a:lvl1pPr>
              <a:defRPr>
                <a:solidFill>
                  <a:schemeClr val="accent2"/>
                </a:solidFill>
              </a:defRPr>
            </a:lvl1pPr>
          </a:lstStyle>
          <a:p>
            <a:r>
              <a:rPr lang="en-GB"/>
              <a:t>Click to edit Master title style</a:t>
            </a:r>
          </a:p>
        </p:txBody>
      </p:sp>
      <p:sp>
        <p:nvSpPr>
          <p:cNvPr id="7" name="Picture Placeholder 6">
            <a:extLst>
              <a:ext uri="{FF2B5EF4-FFF2-40B4-BE49-F238E27FC236}">
                <a16:creationId xmlns:a16="http://schemas.microsoft.com/office/drawing/2014/main" id="{506D3770-D2E9-9C42-929C-8BE46EEF24CB}"/>
              </a:ext>
            </a:extLst>
          </p:cNvPr>
          <p:cNvSpPr>
            <a:spLocks noGrp="1" noChangeAspect="1"/>
          </p:cNvSpPr>
          <p:nvPr>
            <p:ph type="pic" sz="quarter" idx="13"/>
          </p:nvPr>
        </p:nvSpPr>
        <p:spPr>
          <a:xfrm>
            <a:off x="914401" y="2709000"/>
            <a:ext cx="1440000" cy="1440000"/>
          </a:xfrm>
          <a:prstGeom prst="ellipse">
            <a:avLst/>
          </a:prstGeom>
          <a:solidFill>
            <a:srgbClr val="D9D9D9"/>
          </a:solidFill>
        </p:spPr>
        <p:txBody>
          <a:bodyPr anchor="ctr"/>
          <a:lstStyle>
            <a:lvl1pPr marL="0" indent="0" algn="ctr">
              <a:buNone/>
              <a:defRPr sz="1200"/>
            </a:lvl1pPr>
          </a:lstStyle>
          <a:p>
            <a:endParaRPr lang="en-GB"/>
          </a:p>
        </p:txBody>
      </p:sp>
      <p:sp>
        <p:nvSpPr>
          <p:cNvPr id="8" name="Picture Placeholder 6">
            <a:extLst>
              <a:ext uri="{FF2B5EF4-FFF2-40B4-BE49-F238E27FC236}">
                <a16:creationId xmlns:a16="http://schemas.microsoft.com/office/drawing/2014/main" id="{3D663FA2-A279-D54B-AD3E-DF340581295F}"/>
              </a:ext>
            </a:extLst>
          </p:cNvPr>
          <p:cNvSpPr>
            <a:spLocks noGrp="1" noChangeAspect="1"/>
          </p:cNvSpPr>
          <p:nvPr>
            <p:ph type="pic" sz="quarter" idx="14"/>
          </p:nvPr>
        </p:nvSpPr>
        <p:spPr>
          <a:xfrm>
            <a:off x="2655066" y="2709000"/>
            <a:ext cx="1440000" cy="1440000"/>
          </a:xfrm>
          <a:prstGeom prst="ellipse">
            <a:avLst/>
          </a:prstGeom>
          <a:solidFill>
            <a:srgbClr val="D9D9D9"/>
          </a:solidFill>
        </p:spPr>
        <p:txBody>
          <a:bodyPr anchor="ctr"/>
          <a:lstStyle>
            <a:lvl1pPr marL="0" indent="0" algn="ctr">
              <a:buNone/>
              <a:defRPr sz="1200"/>
            </a:lvl1pPr>
          </a:lstStyle>
          <a:p>
            <a:endParaRPr lang="en-GB"/>
          </a:p>
        </p:txBody>
      </p:sp>
      <p:sp>
        <p:nvSpPr>
          <p:cNvPr id="9" name="Picture Placeholder 6">
            <a:extLst>
              <a:ext uri="{FF2B5EF4-FFF2-40B4-BE49-F238E27FC236}">
                <a16:creationId xmlns:a16="http://schemas.microsoft.com/office/drawing/2014/main" id="{36FECCCA-E0BE-7440-98CF-8879220FE744}"/>
              </a:ext>
            </a:extLst>
          </p:cNvPr>
          <p:cNvSpPr>
            <a:spLocks noGrp="1" noChangeAspect="1"/>
          </p:cNvSpPr>
          <p:nvPr>
            <p:ph type="pic" sz="quarter" idx="15"/>
          </p:nvPr>
        </p:nvSpPr>
        <p:spPr>
          <a:xfrm>
            <a:off x="4395731" y="2709000"/>
            <a:ext cx="1440000" cy="1440000"/>
          </a:xfrm>
          <a:prstGeom prst="ellipse">
            <a:avLst/>
          </a:prstGeom>
          <a:solidFill>
            <a:srgbClr val="D9D9D9"/>
          </a:solidFill>
        </p:spPr>
        <p:txBody>
          <a:bodyPr anchor="ctr"/>
          <a:lstStyle>
            <a:lvl1pPr marL="0" indent="0" algn="ctr">
              <a:buNone/>
              <a:defRPr sz="1200"/>
            </a:lvl1pPr>
          </a:lstStyle>
          <a:p>
            <a:endParaRPr lang="en-GB"/>
          </a:p>
        </p:txBody>
      </p:sp>
      <p:sp>
        <p:nvSpPr>
          <p:cNvPr id="10" name="Picture Placeholder 6">
            <a:extLst>
              <a:ext uri="{FF2B5EF4-FFF2-40B4-BE49-F238E27FC236}">
                <a16:creationId xmlns:a16="http://schemas.microsoft.com/office/drawing/2014/main" id="{AD035FD6-DA09-1544-BAB8-4ABBE65E1760}"/>
              </a:ext>
            </a:extLst>
          </p:cNvPr>
          <p:cNvSpPr>
            <a:spLocks noGrp="1" noChangeAspect="1"/>
          </p:cNvSpPr>
          <p:nvPr>
            <p:ph type="pic" sz="quarter" idx="16"/>
          </p:nvPr>
        </p:nvSpPr>
        <p:spPr>
          <a:xfrm>
            <a:off x="6136396" y="2709000"/>
            <a:ext cx="1440000" cy="1440000"/>
          </a:xfrm>
          <a:prstGeom prst="ellipse">
            <a:avLst/>
          </a:prstGeom>
          <a:solidFill>
            <a:srgbClr val="D9D9D9"/>
          </a:solidFill>
        </p:spPr>
        <p:txBody>
          <a:bodyPr anchor="ctr"/>
          <a:lstStyle>
            <a:lvl1pPr marL="0" indent="0" algn="ctr">
              <a:buNone/>
              <a:defRPr sz="1200"/>
            </a:lvl1pPr>
          </a:lstStyle>
          <a:p>
            <a:endParaRPr lang="en-GB"/>
          </a:p>
        </p:txBody>
      </p:sp>
      <p:sp>
        <p:nvSpPr>
          <p:cNvPr id="11" name="Picture Placeholder 6">
            <a:extLst>
              <a:ext uri="{FF2B5EF4-FFF2-40B4-BE49-F238E27FC236}">
                <a16:creationId xmlns:a16="http://schemas.microsoft.com/office/drawing/2014/main" id="{2AC772CC-D5A5-584C-97FB-5CF0386838C0}"/>
              </a:ext>
            </a:extLst>
          </p:cNvPr>
          <p:cNvSpPr>
            <a:spLocks noGrp="1" noChangeAspect="1"/>
          </p:cNvSpPr>
          <p:nvPr>
            <p:ph type="pic" sz="quarter" idx="17"/>
          </p:nvPr>
        </p:nvSpPr>
        <p:spPr>
          <a:xfrm>
            <a:off x="7877061" y="2709000"/>
            <a:ext cx="1440000" cy="1440000"/>
          </a:xfrm>
          <a:prstGeom prst="ellipse">
            <a:avLst/>
          </a:prstGeom>
          <a:solidFill>
            <a:srgbClr val="D9D9D9"/>
          </a:solidFill>
        </p:spPr>
        <p:txBody>
          <a:bodyPr anchor="ctr"/>
          <a:lstStyle>
            <a:lvl1pPr marL="0" indent="0" algn="ctr">
              <a:buNone/>
              <a:defRPr sz="1200"/>
            </a:lvl1pPr>
          </a:lstStyle>
          <a:p>
            <a:endParaRPr lang="en-GB"/>
          </a:p>
        </p:txBody>
      </p:sp>
      <p:sp>
        <p:nvSpPr>
          <p:cNvPr id="12" name="Picture Placeholder 6">
            <a:extLst>
              <a:ext uri="{FF2B5EF4-FFF2-40B4-BE49-F238E27FC236}">
                <a16:creationId xmlns:a16="http://schemas.microsoft.com/office/drawing/2014/main" id="{7D1C4CB6-9C76-9B45-8DCA-09291B990263}"/>
              </a:ext>
            </a:extLst>
          </p:cNvPr>
          <p:cNvSpPr>
            <a:spLocks noGrp="1" noChangeAspect="1"/>
          </p:cNvSpPr>
          <p:nvPr>
            <p:ph type="pic" sz="quarter" idx="18"/>
          </p:nvPr>
        </p:nvSpPr>
        <p:spPr>
          <a:xfrm>
            <a:off x="9617726" y="2709000"/>
            <a:ext cx="1440000" cy="1440000"/>
          </a:xfrm>
          <a:prstGeom prst="ellipse">
            <a:avLst/>
          </a:prstGeom>
          <a:solidFill>
            <a:srgbClr val="D9D9D9"/>
          </a:solidFill>
        </p:spPr>
        <p:txBody>
          <a:bodyPr anchor="ctr"/>
          <a:lstStyle>
            <a:lvl1pPr marL="0" indent="0" algn="ctr">
              <a:buNone/>
              <a:defRPr sz="1200"/>
            </a:lvl1pPr>
          </a:lstStyle>
          <a:p>
            <a:endParaRPr lang="en-GB"/>
          </a:p>
        </p:txBody>
      </p:sp>
      <p:sp>
        <p:nvSpPr>
          <p:cNvPr id="14" name="Text Placeholder 13">
            <a:extLst>
              <a:ext uri="{FF2B5EF4-FFF2-40B4-BE49-F238E27FC236}">
                <a16:creationId xmlns:a16="http://schemas.microsoft.com/office/drawing/2014/main" id="{43682B12-4F71-5343-87C2-1EE4C100275E}"/>
              </a:ext>
            </a:extLst>
          </p:cNvPr>
          <p:cNvSpPr>
            <a:spLocks noGrp="1"/>
          </p:cNvSpPr>
          <p:nvPr>
            <p:ph type="body" sz="quarter" idx="19"/>
          </p:nvPr>
        </p:nvSpPr>
        <p:spPr>
          <a:xfrm>
            <a:off x="771524" y="1487488"/>
            <a:ext cx="3323541" cy="1046392"/>
          </a:xfrm>
          <a:prstGeom prst="rect">
            <a:avLst/>
          </a:prstGeom>
        </p:spPr>
        <p:txBody>
          <a:bodyPr/>
          <a:lstStyle>
            <a:lvl1pPr marL="0" indent="0">
              <a:buNone/>
              <a:defRPr sz="1000"/>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p>
        </p:txBody>
      </p:sp>
      <p:sp>
        <p:nvSpPr>
          <p:cNvPr id="16" name="Text Placeholder 13">
            <a:extLst>
              <a:ext uri="{FF2B5EF4-FFF2-40B4-BE49-F238E27FC236}">
                <a16:creationId xmlns:a16="http://schemas.microsoft.com/office/drawing/2014/main" id="{FFEE5248-E3F9-C640-9144-CE29BD16989D}"/>
              </a:ext>
            </a:extLst>
          </p:cNvPr>
          <p:cNvSpPr>
            <a:spLocks noGrp="1"/>
          </p:cNvSpPr>
          <p:nvPr>
            <p:ph type="body" sz="quarter" idx="20"/>
          </p:nvPr>
        </p:nvSpPr>
        <p:spPr>
          <a:xfrm>
            <a:off x="771524" y="4406958"/>
            <a:ext cx="3323541" cy="1046392"/>
          </a:xfrm>
          <a:prstGeom prst="rect">
            <a:avLst/>
          </a:prstGeom>
        </p:spPr>
        <p:txBody>
          <a:bodyPr/>
          <a:lstStyle>
            <a:lvl1pPr marL="0" indent="0">
              <a:buNone/>
              <a:defRPr sz="1000"/>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p>
        </p:txBody>
      </p:sp>
      <p:sp>
        <p:nvSpPr>
          <p:cNvPr id="17" name="Text Placeholder 13">
            <a:extLst>
              <a:ext uri="{FF2B5EF4-FFF2-40B4-BE49-F238E27FC236}">
                <a16:creationId xmlns:a16="http://schemas.microsoft.com/office/drawing/2014/main" id="{31251C6F-F4D6-7149-AD3D-0B99B3271ED2}"/>
              </a:ext>
            </a:extLst>
          </p:cNvPr>
          <p:cNvSpPr>
            <a:spLocks noGrp="1"/>
          </p:cNvSpPr>
          <p:nvPr>
            <p:ph type="body" sz="quarter" idx="21"/>
          </p:nvPr>
        </p:nvSpPr>
        <p:spPr>
          <a:xfrm>
            <a:off x="4396073" y="1487488"/>
            <a:ext cx="3323541" cy="1046392"/>
          </a:xfrm>
          <a:prstGeom prst="rect">
            <a:avLst/>
          </a:prstGeom>
        </p:spPr>
        <p:txBody>
          <a:bodyPr/>
          <a:lstStyle>
            <a:lvl1pPr marL="0" indent="0">
              <a:buNone/>
              <a:defRPr sz="1000"/>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p>
        </p:txBody>
      </p:sp>
      <p:sp>
        <p:nvSpPr>
          <p:cNvPr id="18" name="Text Placeholder 13">
            <a:extLst>
              <a:ext uri="{FF2B5EF4-FFF2-40B4-BE49-F238E27FC236}">
                <a16:creationId xmlns:a16="http://schemas.microsoft.com/office/drawing/2014/main" id="{77431C7A-24EB-7D44-9759-DC0410803E55}"/>
              </a:ext>
            </a:extLst>
          </p:cNvPr>
          <p:cNvSpPr>
            <a:spLocks noGrp="1"/>
          </p:cNvSpPr>
          <p:nvPr>
            <p:ph type="body" sz="quarter" idx="22"/>
          </p:nvPr>
        </p:nvSpPr>
        <p:spPr>
          <a:xfrm>
            <a:off x="4396073" y="4406958"/>
            <a:ext cx="3323541" cy="1046392"/>
          </a:xfrm>
          <a:prstGeom prst="rect">
            <a:avLst/>
          </a:prstGeom>
        </p:spPr>
        <p:txBody>
          <a:bodyPr/>
          <a:lstStyle>
            <a:lvl1pPr marL="0" indent="0">
              <a:buNone/>
              <a:defRPr sz="1000"/>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p>
        </p:txBody>
      </p:sp>
      <p:sp>
        <p:nvSpPr>
          <p:cNvPr id="19" name="Text Placeholder 13">
            <a:extLst>
              <a:ext uri="{FF2B5EF4-FFF2-40B4-BE49-F238E27FC236}">
                <a16:creationId xmlns:a16="http://schemas.microsoft.com/office/drawing/2014/main" id="{B50D9AD2-3B56-5842-9014-27A87C9859B4}"/>
              </a:ext>
            </a:extLst>
          </p:cNvPr>
          <p:cNvSpPr>
            <a:spLocks noGrp="1"/>
          </p:cNvSpPr>
          <p:nvPr>
            <p:ph type="body" sz="quarter" idx="23"/>
          </p:nvPr>
        </p:nvSpPr>
        <p:spPr>
          <a:xfrm>
            <a:off x="7976555" y="1487488"/>
            <a:ext cx="3323541" cy="1046392"/>
          </a:xfrm>
          <a:prstGeom prst="rect">
            <a:avLst/>
          </a:prstGeom>
        </p:spPr>
        <p:txBody>
          <a:bodyPr/>
          <a:lstStyle>
            <a:lvl1pPr marL="0" indent="0">
              <a:buNone/>
              <a:defRPr sz="1000"/>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p>
        </p:txBody>
      </p:sp>
      <p:sp>
        <p:nvSpPr>
          <p:cNvPr id="20" name="Text Placeholder 13">
            <a:extLst>
              <a:ext uri="{FF2B5EF4-FFF2-40B4-BE49-F238E27FC236}">
                <a16:creationId xmlns:a16="http://schemas.microsoft.com/office/drawing/2014/main" id="{832C7AFE-DB47-9C49-851D-F326BBAEC9BF}"/>
              </a:ext>
            </a:extLst>
          </p:cNvPr>
          <p:cNvSpPr>
            <a:spLocks noGrp="1"/>
          </p:cNvSpPr>
          <p:nvPr>
            <p:ph type="body" sz="quarter" idx="24"/>
          </p:nvPr>
        </p:nvSpPr>
        <p:spPr>
          <a:xfrm>
            <a:off x="7976555" y="4406958"/>
            <a:ext cx="3323541" cy="1046392"/>
          </a:xfrm>
          <a:prstGeom prst="rect">
            <a:avLst/>
          </a:prstGeom>
        </p:spPr>
        <p:txBody>
          <a:bodyPr/>
          <a:lstStyle>
            <a:lvl1pPr marL="0" indent="0">
              <a:buNone/>
              <a:defRPr sz="1000"/>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p>
        </p:txBody>
      </p:sp>
    </p:spTree>
    <p:extLst>
      <p:ext uri="{BB962C8B-B14F-4D97-AF65-F5344CB8AC3E}">
        <p14:creationId xmlns:p14="http://schemas.microsoft.com/office/powerpoint/2010/main" val="10956311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pic>
        <p:nvPicPr>
          <p:cNvPr id="4" name="Picture Placeholder 4" descr="A group of people sitting at a table using a computer&#10;&#10;Description automatically generated">
            <a:extLst>
              <a:ext uri="{FF2B5EF4-FFF2-40B4-BE49-F238E27FC236}">
                <a16:creationId xmlns:a16="http://schemas.microsoft.com/office/drawing/2014/main" id="{08B47FF0-6528-3D42-8C08-9BF9EB67FC39}"/>
              </a:ext>
            </a:extLst>
          </p:cNvPr>
          <p:cNvPicPr>
            <a:picLocks noChangeAspect="1"/>
          </p:cNvPicPr>
          <p:nvPr userDrawn="1"/>
        </p:nvPicPr>
        <p:blipFill>
          <a:blip r:embed="rId2"/>
          <a:srcRect t="7813" b="7813"/>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BBC1C878-85BF-1D47-9FB7-C95A3C479650}"/>
              </a:ext>
            </a:extLst>
          </p:cNvPr>
          <p:cNvSpPr/>
          <p:nvPr userDrawn="1"/>
        </p:nvSpPr>
        <p:spPr>
          <a:xfrm>
            <a:off x="0" y="0"/>
            <a:ext cx="5860973" cy="6858000"/>
          </a:xfrm>
          <a:prstGeom prst="rect">
            <a:avLst/>
          </a:prstGeom>
          <a:gradFill>
            <a:gsLst>
              <a:gs pos="0">
                <a:schemeClr val="tx2"/>
              </a:gs>
              <a:gs pos="100000">
                <a:schemeClr val="tx2">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Graphic 5">
            <a:extLst>
              <a:ext uri="{FF2B5EF4-FFF2-40B4-BE49-F238E27FC236}">
                <a16:creationId xmlns:a16="http://schemas.microsoft.com/office/drawing/2014/main" id="{E81B29E7-56AB-AA48-87A8-D6861FA659F9}"/>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4227" t="6821" r="4817" b="29841"/>
          <a:stretch/>
        </p:blipFill>
        <p:spPr>
          <a:xfrm>
            <a:off x="1" y="7256"/>
            <a:ext cx="3446584" cy="1100575"/>
          </a:xfrm>
          <a:prstGeom prst="rect">
            <a:avLst/>
          </a:prstGeom>
        </p:spPr>
      </p:pic>
      <p:pic>
        <p:nvPicPr>
          <p:cNvPr id="7" name="Graphic 6">
            <a:extLst>
              <a:ext uri="{FF2B5EF4-FFF2-40B4-BE49-F238E27FC236}">
                <a16:creationId xmlns:a16="http://schemas.microsoft.com/office/drawing/2014/main" id="{79C840AF-3F0B-714A-A1BA-03BCA5CCD638}"/>
              </a:ext>
            </a:extLst>
          </p:cNvPr>
          <p:cNvPicPr>
            <a:picLocks noChangeAspect="1"/>
          </p:cNvPicPr>
          <p:nvPr userDrawn="1"/>
        </p:nvPicPr>
        <p:blipFill rotWithShape="1">
          <a:blip r:embed="rId5">
            <a:extLst>
              <a:ext uri="{96DAC541-7B7A-43D3-8B79-37D633B846F1}">
                <asvg:svgBlip xmlns:asvg="http://schemas.microsoft.com/office/drawing/2016/SVG/main" r:embed="rId6"/>
              </a:ext>
            </a:extLst>
          </a:blip>
          <a:srcRect l="617" t="-192" r="23334" b="25924"/>
          <a:stretch/>
        </p:blipFill>
        <p:spPr>
          <a:xfrm>
            <a:off x="8849193" y="3593387"/>
            <a:ext cx="3342807" cy="3264612"/>
          </a:xfrm>
          <a:prstGeom prst="rect">
            <a:avLst/>
          </a:prstGeom>
          <a:effectLst/>
        </p:spPr>
      </p:pic>
      <p:sp>
        <p:nvSpPr>
          <p:cNvPr id="2" name="Title 1">
            <a:extLst>
              <a:ext uri="{FF2B5EF4-FFF2-40B4-BE49-F238E27FC236}">
                <a16:creationId xmlns:a16="http://schemas.microsoft.com/office/drawing/2014/main" id="{9847B7BD-B23E-A14F-BD5E-69587B8DF666}"/>
              </a:ext>
            </a:extLst>
          </p:cNvPr>
          <p:cNvSpPr>
            <a:spLocks noGrp="1"/>
          </p:cNvSpPr>
          <p:nvPr>
            <p:ph type="ctrTitle"/>
          </p:nvPr>
        </p:nvSpPr>
        <p:spPr>
          <a:xfrm>
            <a:off x="464457" y="1600199"/>
            <a:ext cx="8461829" cy="3657600"/>
          </a:xfrm>
          <a:prstGeom prst="rect">
            <a:avLst/>
          </a:prstGeom>
        </p:spPr>
        <p:txBody>
          <a:bodyPr anchor="ctr"/>
          <a:lstStyle>
            <a:lvl1pPr algn="l">
              <a:defRPr sz="3000">
                <a:solidFill>
                  <a:schemeClr val="bg1"/>
                </a:solidFill>
              </a:defRPr>
            </a:lvl1pPr>
          </a:lstStyle>
          <a:p>
            <a:r>
              <a:rPr lang="en-GB"/>
              <a:t>Click to edit Master title style</a:t>
            </a:r>
          </a:p>
        </p:txBody>
      </p:sp>
      <p:sp>
        <p:nvSpPr>
          <p:cNvPr id="8" name="Rectangle 7">
            <a:extLst>
              <a:ext uri="{FF2B5EF4-FFF2-40B4-BE49-F238E27FC236}">
                <a16:creationId xmlns:a16="http://schemas.microsoft.com/office/drawing/2014/main" id="{5C1BA965-5802-1C4C-9E2F-F60562706922}"/>
              </a:ext>
            </a:extLst>
          </p:cNvPr>
          <p:cNvSpPr/>
          <p:nvPr userDrawn="1"/>
        </p:nvSpPr>
        <p:spPr>
          <a:xfrm>
            <a:off x="0" y="2336800"/>
            <a:ext cx="217714" cy="219165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88940554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2_Text and Image">
    <p:spTree>
      <p:nvGrpSpPr>
        <p:cNvPr id="1" name=""/>
        <p:cNvGrpSpPr/>
        <p:nvPr/>
      </p:nvGrpSpPr>
      <p:grpSpPr>
        <a:xfrm>
          <a:off x="0" y="0"/>
          <a:ext cx="0" cy="0"/>
          <a:chOff x="0" y="0"/>
          <a:chExt cx="0" cy="0"/>
        </a:xfrm>
      </p:grpSpPr>
      <p:pic>
        <p:nvPicPr>
          <p:cNvPr id="20" name="Graphic 19">
            <a:extLst>
              <a:ext uri="{FF2B5EF4-FFF2-40B4-BE49-F238E27FC236}">
                <a16:creationId xmlns:a16="http://schemas.microsoft.com/office/drawing/2014/main" id="{D904C9BA-D824-2340-8801-C1BC5A9D515F}"/>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617" t="-192" r="23334" b="25924"/>
          <a:stretch/>
        </p:blipFill>
        <p:spPr>
          <a:xfrm>
            <a:off x="8849193" y="3593387"/>
            <a:ext cx="3342807" cy="3264612"/>
          </a:xfrm>
          <a:prstGeom prst="rect">
            <a:avLst/>
          </a:prstGeom>
          <a:effectLst>
            <a:outerShdw blurRad="50800" dist="38100" dir="2700000" algn="tl" rotWithShape="0">
              <a:srgbClr val="C1E1E2">
                <a:alpha val="40000"/>
              </a:srgbClr>
            </a:outerShdw>
          </a:effectLst>
        </p:spPr>
      </p:pic>
      <p:sp>
        <p:nvSpPr>
          <p:cNvPr id="8" name="Title 1">
            <a:extLst>
              <a:ext uri="{FF2B5EF4-FFF2-40B4-BE49-F238E27FC236}">
                <a16:creationId xmlns:a16="http://schemas.microsoft.com/office/drawing/2014/main" id="{0011FC4C-6865-C54F-B119-52A10EB74BAB}"/>
              </a:ext>
            </a:extLst>
          </p:cNvPr>
          <p:cNvSpPr>
            <a:spLocks noGrp="1"/>
          </p:cNvSpPr>
          <p:nvPr>
            <p:ph type="title"/>
          </p:nvPr>
        </p:nvSpPr>
        <p:spPr>
          <a:xfrm>
            <a:off x="3149600" y="447982"/>
            <a:ext cx="5655733" cy="523462"/>
          </a:xfrm>
        </p:spPr>
        <p:txBody>
          <a:bodyPr/>
          <a:lstStyle>
            <a:lvl1pPr>
              <a:defRPr>
                <a:solidFill>
                  <a:schemeClr val="accent2"/>
                </a:solidFill>
              </a:defRPr>
            </a:lvl1pPr>
          </a:lstStyle>
          <a:p>
            <a:r>
              <a:rPr lang="en-GB"/>
              <a:t>Click to edit Master title style</a:t>
            </a:r>
          </a:p>
        </p:txBody>
      </p:sp>
      <p:sp>
        <p:nvSpPr>
          <p:cNvPr id="9" name="Picture Placeholder 8">
            <a:extLst>
              <a:ext uri="{FF2B5EF4-FFF2-40B4-BE49-F238E27FC236}">
                <a16:creationId xmlns:a16="http://schemas.microsoft.com/office/drawing/2014/main" id="{FABD284F-F658-0742-B94D-E2E0254D0065}"/>
              </a:ext>
            </a:extLst>
          </p:cNvPr>
          <p:cNvSpPr>
            <a:spLocks noGrp="1"/>
          </p:cNvSpPr>
          <p:nvPr>
            <p:ph type="pic" sz="quarter" idx="13"/>
          </p:nvPr>
        </p:nvSpPr>
        <p:spPr>
          <a:xfrm>
            <a:off x="0" y="0"/>
            <a:ext cx="2887663" cy="6858000"/>
          </a:xfrm>
          <a:prstGeom prst="rect">
            <a:avLst/>
          </a:prstGeom>
          <a:solidFill>
            <a:srgbClr val="D9D9D9"/>
          </a:solidFill>
        </p:spPr>
        <p:txBody>
          <a:bodyPr anchor="ctr"/>
          <a:lstStyle>
            <a:lvl1pPr marL="0" indent="0" algn="ctr">
              <a:buNone/>
              <a:defRPr sz="1200"/>
            </a:lvl1pPr>
          </a:lstStyle>
          <a:p>
            <a:endParaRPr lang="en-GB"/>
          </a:p>
        </p:txBody>
      </p:sp>
      <p:sp>
        <p:nvSpPr>
          <p:cNvPr id="10" name="Text Placeholder 10">
            <a:extLst>
              <a:ext uri="{FF2B5EF4-FFF2-40B4-BE49-F238E27FC236}">
                <a16:creationId xmlns:a16="http://schemas.microsoft.com/office/drawing/2014/main" id="{2C85DF02-D3D6-A84E-BFDF-B476A282F205}"/>
              </a:ext>
            </a:extLst>
          </p:cNvPr>
          <p:cNvSpPr>
            <a:spLocks noGrp="1"/>
          </p:cNvSpPr>
          <p:nvPr>
            <p:ph type="body" sz="quarter" idx="14" hasCustomPrompt="1"/>
          </p:nvPr>
        </p:nvSpPr>
        <p:spPr>
          <a:xfrm>
            <a:off x="2364201" y="2139081"/>
            <a:ext cx="523462" cy="523462"/>
          </a:xfrm>
          <a:prstGeom prst="rect">
            <a:avLst/>
          </a:prstGeom>
          <a:solidFill>
            <a:schemeClr val="accent2"/>
          </a:solidFill>
        </p:spPr>
        <p:txBody>
          <a:bodyPr anchor="ctr"/>
          <a:lstStyle>
            <a:lvl1pPr marL="0" indent="0" algn="ctr">
              <a:buNone/>
              <a:defRPr>
                <a:solidFill>
                  <a:schemeClr val="bg1"/>
                </a:solidFill>
              </a:defRPr>
            </a:lvl1pPr>
          </a:lstStyle>
          <a:p>
            <a:pPr lvl="0"/>
            <a:r>
              <a:rPr lang="en-GB"/>
              <a:t>1</a:t>
            </a:r>
          </a:p>
        </p:txBody>
      </p:sp>
      <p:sp>
        <p:nvSpPr>
          <p:cNvPr id="11" name="Text Placeholder 10">
            <a:extLst>
              <a:ext uri="{FF2B5EF4-FFF2-40B4-BE49-F238E27FC236}">
                <a16:creationId xmlns:a16="http://schemas.microsoft.com/office/drawing/2014/main" id="{F9094E71-0D08-0146-B9FB-47E96F55DF2F}"/>
              </a:ext>
            </a:extLst>
          </p:cNvPr>
          <p:cNvSpPr>
            <a:spLocks noGrp="1"/>
          </p:cNvSpPr>
          <p:nvPr>
            <p:ph type="body" sz="quarter" idx="15" hasCustomPrompt="1"/>
          </p:nvPr>
        </p:nvSpPr>
        <p:spPr>
          <a:xfrm>
            <a:off x="2364201" y="2945097"/>
            <a:ext cx="523462" cy="523462"/>
          </a:xfrm>
          <a:prstGeom prst="rect">
            <a:avLst/>
          </a:prstGeom>
          <a:solidFill>
            <a:schemeClr val="accent4"/>
          </a:solidFill>
        </p:spPr>
        <p:txBody>
          <a:bodyPr anchor="ctr"/>
          <a:lstStyle>
            <a:lvl1pPr marL="0" indent="0" algn="ctr">
              <a:buNone/>
              <a:defRPr>
                <a:solidFill>
                  <a:schemeClr val="bg1"/>
                </a:solidFill>
              </a:defRPr>
            </a:lvl1pPr>
          </a:lstStyle>
          <a:p>
            <a:pPr lvl="0"/>
            <a:r>
              <a:rPr lang="en-GB"/>
              <a:t>2</a:t>
            </a:r>
          </a:p>
        </p:txBody>
      </p:sp>
      <p:sp>
        <p:nvSpPr>
          <p:cNvPr id="12" name="Text Placeholder 10">
            <a:extLst>
              <a:ext uri="{FF2B5EF4-FFF2-40B4-BE49-F238E27FC236}">
                <a16:creationId xmlns:a16="http://schemas.microsoft.com/office/drawing/2014/main" id="{841E2FA5-7FB4-234B-B37F-3A7A84D14F30}"/>
              </a:ext>
            </a:extLst>
          </p:cNvPr>
          <p:cNvSpPr>
            <a:spLocks noGrp="1"/>
          </p:cNvSpPr>
          <p:nvPr>
            <p:ph type="body" sz="quarter" idx="16" hasCustomPrompt="1"/>
          </p:nvPr>
        </p:nvSpPr>
        <p:spPr>
          <a:xfrm>
            <a:off x="2364201" y="3751113"/>
            <a:ext cx="523462" cy="523462"/>
          </a:xfrm>
          <a:prstGeom prst="rect">
            <a:avLst/>
          </a:prstGeom>
          <a:solidFill>
            <a:schemeClr val="accent5"/>
          </a:solidFill>
        </p:spPr>
        <p:txBody>
          <a:bodyPr anchor="ctr"/>
          <a:lstStyle>
            <a:lvl1pPr marL="0" indent="0" algn="ctr">
              <a:buNone/>
              <a:defRPr>
                <a:solidFill>
                  <a:schemeClr val="bg1"/>
                </a:solidFill>
              </a:defRPr>
            </a:lvl1pPr>
          </a:lstStyle>
          <a:p>
            <a:pPr lvl="0"/>
            <a:r>
              <a:rPr lang="en-GB"/>
              <a:t>3</a:t>
            </a:r>
          </a:p>
        </p:txBody>
      </p:sp>
      <p:sp>
        <p:nvSpPr>
          <p:cNvPr id="13" name="Text Placeholder 10">
            <a:extLst>
              <a:ext uri="{FF2B5EF4-FFF2-40B4-BE49-F238E27FC236}">
                <a16:creationId xmlns:a16="http://schemas.microsoft.com/office/drawing/2014/main" id="{21175270-923B-044A-84AC-E3516F9477CD}"/>
              </a:ext>
            </a:extLst>
          </p:cNvPr>
          <p:cNvSpPr>
            <a:spLocks noGrp="1"/>
          </p:cNvSpPr>
          <p:nvPr>
            <p:ph type="body" sz="quarter" idx="17" hasCustomPrompt="1"/>
          </p:nvPr>
        </p:nvSpPr>
        <p:spPr>
          <a:xfrm>
            <a:off x="2364201" y="4557129"/>
            <a:ext cx="523462" cy="523462"/>
          </a:xfrm>
          <a:prstGeom prst="rect">
            <a:avLst/>
          </a:prstGeom>
          <a:solidFill>
            <a:schemeClr val="accent6"/>
          </a:solidFill>
        </p:spPr>
        <p:txBody>
          <a:bodyPr anchor="ctr"/>
          <a:lstStyle>
            <a:lvl1pPr marL="0" indent="0" algn="ctr">
              <a:buNone/>
              <a:defRPr>
                <a:solidFill>
                  <a:schemeClr val="bg1"/>
                </a:solidFill>
              </a:defRPr>
            </a:lvl1pPr>
          </a:lstStyle>
          <a:p>
            <a:pPr lvl="0"/>
            <a:r>
              <a:rPr lang="en-GB"/>
              <a:t>4</a:t>
            </a:r>
          </a:p>
        </p:txBody>
      </p:sp>
      <p:sp>
        <p:nvSpPr>
          <p:cNvPr id="14" name="Text Placeholder 10">
            <a:extLst>
              <a:ext uri="{FF2B5EF4-FFF2-40B4-BE49-F238E27FC236}">
                <a16:creationId xmlns:a16="http://schemas.microsoft.com/office/drawing/2014/main" id="{CFD02590-2F1B-1148-8691-84F92E843D2B}"/>
              </a:ext>
            </a:extLst>
          </p:cNvPr>
          <p:cNvSpPr>
            <a:spLocks noGrp="1"/>
          </p:cNvSpPr>
          <p:nvPr>
            <p:ph type="body" sz="quarter" idx="18" hasCustomPrompt="1"/>
          </p:nvPr>
        </p:nvSpPr>
        <p:spPr>
          <a:xfrm>
            <a:off x="2364201" y="5363143"/>
            <a:ext cx="523462" cy="523462"/>
          </a:xfrm>
          <a:prstGeom prst="rect">
            <a:avLst/>
          </a:prstGeom>
          <a:solidFill>
            <a:schemeClr val="accent1"/>
          </a:solidFill>
        </p:spPr>
        <p:txBody>
          <a:bodyPr anchor="ctr"/>
          <a:lstStyle>
            <a:lvl1pPr marL="0" indent="0" algn="ctr">
              <a:buNone/>
              <a:defRPr>
                <a:solidFill>
                  <a:schemeClr val="bg1"/>
                </a:solidFill>
              </a:defRPr>
            </a:lvl1pPr>
          </a:lstStyle>
          <a:p>
            <a:pPr lvl="0"/>
            <a:r>
              <a:rPr lang="en-GB"/>
              <a:t>5</a:t>
            </a:r>
          </a:p>
        </p:txBody>
      </p:sp>
      <p:sp>
        <p:nvSpPr>
          <p:cNvPr id="15" name="Text Placeholder 16">
            <a:extLst>
              <a:ext uri="{FF2B5EF4-FFF2-40B4-BE49-F238E27FC236}">
                <a16:creationId xmlns:a16="http://schemas.microsoft.com/office/drawing/2014/main" id="{431E9BD4-CCAF-D047-9D46-71FDB8854B5D}"/>
              </a:ext>
            </a:extLst>
          </p:cNvPr>
          <p:cNvSpPr>
            <a:spLocks noGrp="1"/>
          </p:cNvSpPr>
          <p:nvPr>
            <p:ph type="body" sz="quarter" idx="19" hasCustomPrompt="1"/>
          </p:nvPr>
        </p:nvSpPr>
        <p:spPr>
          <a:xfrm>
            <a:off x="3149600" y="2139421"/>
            <a:ext cx="8204200" cy="523875"/>
          </a:xfrm>
          <a:prstGeom prst="rect">
            <a:avLst/>
          </a:prstGeom>
        </p:spPr>
        <p:txBody>
          <a:bodyPr anchor="ctr"/>
          <a:lstStyle>
            <a:lvl1pPr marL="0" indent="0">
              <a:buNone/>
              <a:defRPr sz="2400"/>
            </a:lvl1pPr>
          </a:lstStyle>
          <a:p>
            <a:pPr lvl="0"/>
            <a:r>
              <a:rPr lang="en-GB"/>
              <a:t>Contents list</a:t>
            </a:r>
          </a:p>
        </p:txBody>
      </p:sp>
      <p:sp>
        <p:nvSpPr>
          <p:cNvPr id="16" name="Text Placeholder 16">
            <a:extLst>
              <a:ext uri="{FF2B5EF4-FFF2-40B4-BE49-F238E27FC236}">
                <a16:creationId xmlns:a16="http://schemas.microsoft.com/office/drawing/2014/main" id="{2E6288BE-3B67-4A4B-B11A-343FC7F293EB}"/>
              </a:ext>
            </a:extLst>
          </p:cNvPr>
          <p:cNvSpPr>
            <a:spLocks noGrp="1"/>
          </p:cNvSpPr>
          <p:nvPr>
            <p:ph type="body" sz="quarter" idx="20" hasCustomPrompt="1"/>
          </p:nvPr>
        </p:nvSpPr>
        <p:spPr>
          <a:xfrm>
            <a:off x="3149600" y="2939521"/>
            <a:ext cx="8204200" cy="523875"/>
          </a:xfrm>
          <a:prstGeom prst="rect">
            <a:avLst/>
          </a:prstGeom>
        </p:spPr>
        <p:txBody>
          <a:bodyPr anchor="ctr"/>
          <a:lstStyle>
            <a:lvl1pPr marL="0" indent="0">
              <a:buNone/>
              <a:defRPr sz="2400"/>
            </a:lvl1pPr>
          </a:lstStyle>
          <a:p>
            <a:pPr lvl="0"/>
            <a:r>
              <a:rPr lang="en-GB"/>
              <a:t>Contents list</a:t>
            </a:r>
          </a:p>
        </p:txBody>
      </p:sp>
      <p:sp>
        <p:nvSpPr>
          <p:cNvPr id="17" name="Text Placeholder 16">
            <a:extLst>
              <a:ext uri="{FF2B5EF4-FFF2-40B4-BE49-F238E27FC236}">
                <a16:creationId xmlns:a16="http://schemas.microsoft.com/office/drawing/2014/main" id="{B06B1E5E-8C8D-914E-BF94-6FC065BA9FFA}"/>
              </a:ext>
            </a:extLst>
          </p:cNvPr>
          <p:cNvSpPr>
            <a:spLocks noGrp="1"/>
          </p:cNvSpPr>
          <p:nvPr>
            <p:ph type="body" sz="quarter" idx="21" hasCustomPrompt="1"/>
          </p:nvPr>
        </p:nvSpPr>
        <p:spPr>
          <a:xfrm>
            <a:off x="3149600" y="3751051"/>
            <a:ext cx="8204200" cy="523875"/>
          </a:xfrm>
          <a:prstGeom prst="rect">
            <a:avLst/>
          </a:prstGeom>
        </p:spPr>
        <p:txBody>
          <a:bodyPr anchor="ctr"/>
          <a:lstStyle>
            <a:lvl1pPr marL="0" indent="0">
              <a:buNone/>
              <a:defRPr sz="2400"/>
            </a:lvl1pPr>
          </a:lstStyle>
          <a:p>
            <a:pPr lvl="0"/>
            <a:r>
              <a:rPr lang="en-GB"/>
              <a:t>Contents list</a:t>
            </a:r>
          </a:p>
        </p:txBody>
      </p:sp>
      <p:sp>
        <p:nvSpPr>
          <p:cNvPr id="18" name="Text Placeholder 16">
            <a:extLst>
              <a:ext uri="{FF2B5EF4-FFF2-40B4-BE49-F238E27FC236}">
                <a16:creationId xmlns:a16="http://schemas.microsoft.com/office/drawing/2014/main" id="{097E786B-C290-C04E-A2A9-5D71BDF972CB}"/>
              </a:ext>
            </a:extLst>
          </p:cNvPr>
          <p:cNvSpPr>
            <a:spLocks noGrp="1"/>
          </p:cNvSpPr>
          <p:nvPr>
            <p:ph type="body" sz="quarter" idx="22" hasCustomPrompt="1"/>
          </p:nvPr>
        </p:nvSpPr>
        <p:spPr>
          <a:xfrm>
            <a:off x="3149600" y="4562581"/>
            <a:ext cx="8204200" cy="523875"/>
          </a:xfrm>
          <a:prstGeom prst="rect">
            <a:avLst/>
          </a:prstGeom>
        </p:spPr>
        <p:txBody>
          <a:bodyPr anchor="ctr"/>
          <a:lstStyle>
            <a:lvl1pPr marL="0" indent="0">
              <a:buNone/>
              <a:defRPr sz="2400"/>
            </a:lvl1pPr>
          </a:lstStyle>
          <a:p>
            <a:pPr lvl="0"/>
            <a:r>
              <a:rPr lang="en-GB"/>
              <a:t>Contents list</a:t>
            </a:r>
          </a:p>
        </p:txBody>
      </p:sp>
      <p:sp>
        <p:nvSpPr>
          <p:cNvPr id="19" name="Text Placeholder 16">
            <a:extLst>
              <a:ext uri="{FF2B5EF4-FFF2-40B4-BE49-F238E27FC236}">
                <a16:creationId xmlns:a16="http://schemas.microsoft.com/office/drawing/2014/main" id="{67553A60-32D0-3A42-972D-F93ADFFE2FDA}"/>
              </a:ext>
            </a:extLst>
          </p:cNvPr>
          <p:cNvSpPr>
            <a:spLocks noGrp="1"/>
          </p:cNvSpPr>
          <p:nvPr>
            <p:ph type="body" sz="quarter" idx="23" hasCustomPrompt="1"/>
          </p:nvPr>
        </p:nvSpPr>
        <p:spPr>
          <a:xfrm>
            <a:off x="3149600" y="5362681"/>
            <a:ext cx="8204200" cy="523875"/>
          </a:xfrm>
          <a:prstGeom prst="rect">
            <a:avLst/>
          </a:prstGeom>
        </p:spPr>
        <p:txBody>
          <a:bodyPr anchor="ctr"/>
          <a:lstStyle>
            <a:lvl1pPr marL="0" indent="0">
              <a:buNone/>
              <a:defRPr sz="2400"/>
            </a:lvl1pPr>
          </a:lstStyle>
          <a:p>
            <a:pPr lvl="0"/>
            <a:r>
              <a:rPr lang="en-GB"/>
              <a:t>Contents list</a:t>
            </a:r>
          </a:p>
        </p:txBody>
      </p:sp>
    </p:spTree>
    <p:extLst>
      <p:ext uri="{BB962C8B-B14F-4D97-AF65-F5344CB8AC3E}">
        <p14:creationId xmlns:p14="http://schemas.microsoft.com/office/powerpoint/2010/main" val="18527067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1_Text and Image">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5D4A7783-1391-E44E-8510-884D1C2C67BF}"/>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617" t="-192" r="23334" b="25924"/>
          <a:stretch/>
        </p:blipFill>
        <p:spPr>
          <a:xfrm>
            <a:off x="8849193" y="3593387"/>
            <a:ext cx="3342807" cy="3264612"/>
          </a:xfrm>
          <a:prstGeom prst="rect">
            <a:avLst/>
          </a:prstGeom>
          <a:effectLst>
            <a:outerShdw blurRad="50800" dist="38100" dir="2700000" algn="tl" rotWithShape="0">
              <a:srgbClr val="C1E1E2">
                <a:alpha val="40000"/>
              </a:srgbClr>
            </a:outerShdw>
          </a:effectLst>
        </p:spPr>
      </p:pic>
      <p:sp>
        <p:nvSpPr>
          <p:cNvPr id="3" name="Content Placeholder 2">
            <a:extLst>
              <a:ext uri="{FF2B5EF4-FFF2-40B4-BE49-F238E27FC236}">
                <a16:creationId xmlns:a16="http://schemas.microsoft.com/office/drawing/2014/main" id="{98373276-F9F2-EE4A-846C-7F6D19D922FB}"/>
              </a:ext>
            </a:extLst>
          </p:cNvPr>
          <p:cNvSpPr>
            <a:spLocks noGrp="1"/>
          </p:cNvSpPr>
          <p:nvPr>
            <p:ph idx="1"/>
          </p:nvPr>
        </p:nvSpPr>
        <p:spPr>
          <a:xfrm>
            <a:off x="3316077" y="1879600"/>
            <a:ext cx="8455009" cy="4611355"/>
          </a:xfrm>
          <a:prstGeom prst="rect">
            <a:avLst/>
          </a:prstGeom>
        </p:spPr>
        <p:txBody>
          <a:bodyPr/>
          <a:lstStyle>
            <a:lvl1pPr marL="0" indent="0">
              <a:buClr>
                <a:schemeClr val="accent6"/>
              </a:buClr>
              <a:buNone/>
              <a:defRPr sz="1800"/>
            </a:lvl1pPr>
            <a:lvl2pPr marL="457200" indent="0">
              <a:buClr>
                <a:schemeClr val="accent6"/>
              </a:buClr>
              <a:buNone/>
              <a:defRPr sz="1600"/>
            </a:lvl2pPr>
            <a:lvl3pPr marL="914400" indent="0">
              <a:buClr>
                <a:schemeClr val="accent6"/>
              </a:buClr>
              <a:buNone/>
              <a:defRPr sz="1500"/>
            </a:lvl3pPr>
            <a:lvl4pPr marL="1371600" indent="0">
              <a:buClr>
                <a:schemeClr val="accent6"/>
              </a:buClr>
              <a:buNone/>
              <a:defRPr sz="1400"/>
            </a:lvl4pPr>
            <a:lvl5pPr marL="1828800" indent="0">
              <a:buClr>
                <a:schemeClr val="accent6"/>
              </a:buClr>
              <a:buNone/>
              <a:defRPr sz="1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8" name="Picture Placeholder 8">
            <a:extLst>
              <a:ext uri="{FF2B5EF4-FFF2-40B4-BE49-F238E27FC236}">
                <a16:creationId xmlns:a16="http://schemas.microsoft.com/office/drawing/2014/main" id="{347E73DE-157A-B54B-AF19-77E8AFE2240B}"/>
              </a:ext>
            </a:extLst>
          </p:cNvPr>
          <p:cNvSpPr>
            <a:spLocks noGrp="1"/>
          </p:cNvSpPr>
          <p:nvPr>
            <p:ph type="pic" sz="quarter" idx="13"/>
          </p:nvPr>
        </p:nvSpPr>
        <p:spPr>
          <a:xfrm>
            <a:off x="0" y="0"/>
            <a:ext cx="2887663" cy="6858000"/>
          </a:xfrm>
          <a:prstGeom prst="rect">
            <a:avLst/>
          </a:prstGeom>
          <a:solidFill>
            <a:srgbClr val="D9D9D9"/>
          </a:solidFill>
        </p:spPr>
        <p:txBody>
          <a:bodyPr anchor="ctr"/>
          <a:lstStyle>
            <a:lvl1pPr marL="0" indent="0" algn="ctr">
              <a:buNone/>
              <a:defRPr sz="1200"/>
            </a:lvl1pPr>
          </a:lstStyle>
          <a:p>
            <a:endParaRPr lang="en-GB"/>
          </a:p>
        </p:txBody>
      </p:sp>
      <p:sp>
        <p:nvSpPr>
          <p:cNvPr id="11" name="Title 1">
            <a:extLst>
              <a:ext uri="{FF2B5EF4-FFF2-40B4-BE49-F238E27FC236}">
                <a16:creationId xmlns:a16="http://schemas.microsoft.com/office/drawing/2014/main" id="{DE151A98-8B7C-D94B-BC83-049C0635CC54}"/>
              </a:ext>
            </a:extLst>
          </p:cNvPr>
          <p:cNvSpPr>
            <a:spLocks noGrp="1"/>
          </p:cNvSpPr>
          <p:nvPr>
            <p:ph type="title"/>
          </p:nvPr>
        </p:nvSpPr>
        <p:spPr>
          <a:xfrm>
            <a:off x="3316077" y="1190086"/>
            <a:ext cx="7441569" cy="523462"/>
          </a:xfrm>
        </p:spPr>
        <p:txBody>
          <a:bodyPr/>
          <a:lstStyle>
            <a:lvl1pPr>
              <a:defRPr>
                <a:solidFill>
                  <a:schemeClr val="accent2"/>
                </a:solidFill>
              </a:defRPr>
            </a:lvl1pPr>
          </a:lstStyle>
          <a:p>
            <a:r>
              <a:rPr lang="en-GB"/>
              <a:t>Click to edit Master title style</a:t>
            </a:r>
          </a:p>
        </p:txBody>
      </p:sp>
    </p:spTree>
    <p:extLst>
      <p:ext uri="{BB962C8B-B14F-4D97-AF65-F5344CB8AC3E}">
        <p14:creationId xmlns:p14="http://schemas.microsoft.com/office/powerpoint/2010/main" val="18915609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3_Text and Image">
    <p:spTree>
      <p:nvGrpSpPr>
        <p:cNvPr id="1" name=""/>
        <p:cNvGrpSpPr/>
        <p:nvPr/>
      </p:nvGrpSpPr>
      <p:grpSpPr>
        <a:xfrm>
          <a:off x="0" y="0"/>
          <a:ext cx="0" cy="0"/>
          <a:chOff x="0" y="0"/>
          <a:chExt cx="0" cy="0"/>
        </a:xfrm>
      </p:grpSpPr>
      <p:pic>
        <p:nvPicPr>
          <p:cNvPr id="22" name="Graphic 21">
            <a:extLst>
              <a:ext uri="{FF2B5EF4-FFF2-40B4-BE49-F238E27FC236}">
                <a16:creationId xmlns:a16="http://schemas.microsoft.com/office/drawing/2014/main" id="{9E362C5B-0EA2-E048-A546-0AFB9DDA778C}"/>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617" t="-192" r="23334" b="25924"/>
          <a:stretch/>
        </p:blipFill>
        <p:spPr>
          <a:xfrm>
            <a:off x="8849193" y="3593388"/>
            <a:ext cx="3342807" cy="3264612"/>
          </a:xfrm>
          <a:prstGeom prst="rect">
            <a:avLst/>
          </a:prstGeom>
          <a:effectLst>
            <a:outerShdw blurRad="50800" dist="38100" dir="2700000" algn="tl" rotWithShape="0">
              <a:srgbClr val="C1E1E2">
                <a:alpha val="40000"/>
              </a:srgbClr>
            </a:outerShdw>
          </a:effectLst>
        </p:spPr>
      </p:pic>
      <p:sp>
        <p:nvSpPr>
          <p:cNvPr id="2" name="Title 1">
            <a:extLst>
              <a:ext uri="{FF2B5EF4-FFF2-40B4-BE49-F238E27FC236}">
                <a16:creationId xmlns:a16="http://schemas.microsoft.com/office/drawing/2014/main" id="{ED846B5D-4F3A-D146-BBC9-04AD142DBE36}"/>
              </a:ext>
            </a:extLst>
          </p:cNvPr>
          <p:cNvSpPr>
            <a:spLocks noGrp="1"/>
          </p:cNvSpPr>
          <p:nvPr>
            <p:ph type="title"/>
          </p:nvPr>
        </p:nvSpPr>
        <p:spPr>
          <a:xfrm>
            <a:off x="715752" y="494468"/>
            <a:ext cx="7441569" cy="523462"/>
          </a:xfrm>
        </p:spPr>
        <p:txBody>
          <a:bodyPr/>
          <a:lstStyle>
            <a:lvl1pPr>
              <a:defRPr>
                <a:solidFill>
                  <a:schemeClr val="accent2"/>
                </a:solidFill>
              </a:defRPr>
            </a:lvl1pPr>
          </a:lstStyle>
          <a:p>
            <a:r>
              <a:rPr lang="en-GB"/>
              <a:t>Click to edit Master title style</a:t>
            </a:r>
          </a:p>
        </p:txBody>
      </p:sp>
      <p:sp>
        <p:nvSpPr>
          <p:cNvPr id="12" name="Picture Placeholder 10">
            <a:extLst>
              <a:ext uri="{FF2B5EF4-FFF2-40B4-BE49-F238E27FC236}">
                <a16:creationId xmlns:a16="http://schemas.microsoft.com/office/drawing/2014/main" id="{635A70A5-DBB7-694B-B1EA-97E039A2255F}"/>
              </a:ext>
            </a:extLst>
          </p:cNvPr>
          <p:cNvSpPr>
            <a:spLocks noGrp="1" noChangeAspect="1"/>
          </p:cNvSpPr>
          <p:nvPr>
            <p:ph type="pic" sz="quarter" idx="15"/>
          </p:nvPr>
        </p:nvSpPr>
        <p:spPr>
          <a:xfrm>
            <a:off x="5699688" y="1834255"/>
            <a:ext cx="1798618" cy="1800000"/>
          </a:xfrm>
          <a:prstGeom prst="ellipse">
            <a:avLst/>
          </a:prstGeom>
          <a:solidFill>
            <a:srgbClr val="D9D9D9"/>
          </a:solidFill>
        </p:spPr>
        <p:txBody>
          <a:bodyPr anchor="ctr"/>
          <a:lstStyle>
            <a:lvl1pPr marL="0" indent="0" algn="ctr">
              <a:buNone/>
              <a:defRPr sz="1200"/>
            </a:lvl1pPr>
          </a:lstStyle>
          <a:p>
            <a:endParaRPr lang="en-GB"/>
          </a:p>
        </p:txBody>
      </p:sp>
      <p:sp>
        <p:nvSpPr>
          <p:cNvPr id="13" name="Picture Placeholder 10">
            <a:extLst>
              <a:ext uri="{FF2B5EF4-FFF2-40B4-BE49-F238E27FC236}">
                <a16:creationId xmlns:a16="http://schemas.microsoft.com/office/drawing/2014/main" id="{E73F0CE4-EA81-5747-893B-D25DE7E49A6A}"/>
              </a:ext>
            </a:extLst>
          </p:cNvPr>
          <p:cNvSpPr>
            <a:spLocks noGrp="1" noChangeAspect="1"/>
          </p:cNvSpPr>
          <p:nvPr>
            <p:ph type="pic" sz="quarter" idx="16"/>
          </p:nvPr>
        </p:nvSpPr>
        <p:spPr>
          <a:xfrm>
            <a:off x="3507332" y="1824730"/>
            <a:ext cx="1798618" cy="1800000"/>
          </a:xfrm>
          <a:prstGeom prst="ellipse">
            <a:avLst/>
          </a:prstGeom>
          <a:solidFill>
            <a:srgbClr val="D9D9D9"/>
          </a:solidFill>
        </p:spPr>
        <p:txBody>
          <a:bodyPr anchor="ctr"/>
          <a:lstStyle>
            <a:lvl1pPr marL="0" indent="0" algn="ctr">
              <a:buNone/>
              <a:defRPr sz="1200"/>
            </a:lvl1pPr>
          </a:lstStyle>
          <a:p>
            <a:endParaRPr lang="en-GB"/>
          </a:p>
        </p:txBody>
      </p:sp>
      <p:sp>
        <p:nvSpPr>
          <p:cNvPr id="14" name="Picture Placeholder 10">
            <a:extLst>
              <a:ext uri="{FF2B5EF4-FFF2-40B4-BE49-F238E27FC236}">
                <a16:creationId xmlns:a16="http://schemas.microsoft.com/office/drawing/2014/main" id="{1C229FD4-BD96-754B-9351-307B2F6FB253}"/>
              </a:ext>
            </a:extLst>
          </p:cNvPr>
          <p:cNvSpPr>
            <a:spLocks noGrp="1" noChangeAspect="1"/>
          </p:cNvSpPr>
          <p:nvPr>
            <p:ph type="pic" sz="quarter" idx="17"/>
          </p:nvPr>
        </p:nvSpPr>
        <p:spPr>
          <a:xfrm>
            <a:off x="3507332" y="3939969"/>
            <a:ext cx="1798618" cy="1800000"/>
          </a:xfrm>
          <a:prstGeom prst="ellipse">
            <a:avLst/>
          </a:prstGeom>
          <a:solidFill>
            <a:srgbClr val="D9D9D9"/>
          </a:solidFill>
        </p:spPr>
        <p:txBody>
          <a:bodyPr anchor="ctr"/>
          <a:lstStyle>
            <a:lvl1pPr marL="0" indent="0" algn="ctr">
              <a:buNone/>
              <a:defRPr sz="1200"/>
            </a:lvl1pPr>
          </a:lstStyle>
          <a:p>
            <a:endParaRPr lang="en-GB"/>
          </a:p>
        </p:txBody>
      </p:sp>
      <p:sp>
        <p:nvSpPr>
          <p:cNvPr id="15" name="Picture Placeholder 10">
            <a:extLst>
              <a:ext uri="{FF2B5EF4-FFF2-40B4-BE49-F238E27FC236}">
                <a16:creationId xmlns:a16="http://schemas.microsoft.com/office/drawing/2014/main" id="{60E4137D-E53C-1F4C-B841-49D85A7823FF}"/>
              </a:ext>
            </a:extLst>
          </p:cNvPr>
          <p:cNvSpPr>
            <a:spLocks noGrp="1" noChangeAspect="1"/>
          </p:cNvSpPr>
          <p:nvPr>
            <p:ph type="pic" sz="quarter" idx="18"/>
          </p:nvPr>
        </p:nvSpPr>
        <p:spPr>
          <a:xfrm>
            <a:off x="5688671" y="3949494"/>
            <a:ext cx="1798618" cy="1800000"/>
          </a:xfrm>
          <a:prstGeom prst="ellipse">
            <a:avLst/>
          </a:prstGeom>
          <a:solidFill>
            <a:srgbClr val="D9D9D9"/>
          </a:solidFill>
        </p:spPr>
        <p:txBody>
          <a:bodyPr anchor="ctr"/>
          <a:lstStyle>
            <a:lvl1pPr marL="0" indent="0" algn="ctr">
              <a:buNone/>
              <a:defRPr sz="1200"/>
            </a:lvl1pPr>
          </a:lstStyle>
          <a:p>
            <a:endParaRPr lang="en-GB"/>
          </a:p>
        </p:txBody>
      </p:sp>
      <p:sp>
        <p:nvSpPr>
          <p:cNvPr id="16" name="Text Placeholder 13">
            <a:extLst>
              <a:ext uri="{FF2B5EF4-FFF2-40B4-BE49-F238E27FC236}">
                <a16:creationId xmlns:a16="http://schemas.microsoft.com/office/drawing/2014/main" id="{650E0B78-F35F-9B48-A3E1-704ABD829BE8}"/>
              </a:ext>
            </a:extLst>
          </p:cNvPr>
          <p:cNvSpPr>
            <a:spLocks noGrp="1"/>
          </p:cNvSpPr>
          <p:nvPr>
            <p:ph type="body" sz="quarter" idx="19"/>
          </p:nvPr>
        </p:nvSpPr>
        <p:spPr>
          <a:xfrm>
            <a:off x="1427224" y="2342956"/>
            <a:ext cx="1740322" cy="1233678"/>
          </a:xfrm>
          <a:prstGeom prst="rect">
            <a:avLst/>
          </a:prstGeom>
        </p:spPr>
        <p:txBody>
          <a:bodyPr/>
          <a:lstStyle>
            <a:lvl1pPr marL="0" indent="0">
              <a:buNone/>
              <a:defRPr sz="1000"/>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p>
        </p:txBody>
      </p:sp>
      <p:sp>
        <p:nvSpPr>
          <p:cNvPr id="17" name="Text Placeholder 13">
            <a:extLst>
              <a:ext uri="{FF2B5EF4-FFF2-40B4-BE49-F238E27FC236}">
                <a16:creationId xmlns:a16="http://schemas.microsoft.com/office/drawing/2014/main" id="{063E0600-F221-E647-9BB1-0A838182E25D}"/>
              </a:ext>
            </a:extLst>
          </p:cNvPr>
          <p:cNvSpPr>
            <a:spLocks noGrp="1"/>
          </p:cNvSpPr>
          <p:nvPr>
            <p:ph type="body" sz="quarter" idx="20"/>
          </p:nvPr>
        </p:nvSpPr>
        <p:spPr>
          <a:xfrm>
            <a:off x="1427224" y="4557346"/>
            <a:ext cx="1740322" cy="1233678"/>
          </a:xfrm>
          <a:prstGeom prst="rect">
            <a:avLst/>
          </a:prstGeom>
        </p:spPr>
        <p:txBody>
          <a:bodyPr/>
          <a:lstStyle>
            <a:lvl1pPr marL="0" indent="0">
              <a:buNone/>
              <a:defRPr sz="1000"/>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p>
        </p:txBody>
      </p:sp>
      <p:sp>
        <p:nvSpPr>
          <p:cNvPr id="18" name="Text Placeholder 13">
            <a:extLst>
              <a:ext uri="{FF2B5EF4-FFF2-40B4-BE49-F238E27FC236}">
                <a16:creationId xmlns:a16="http://schemas.microsoft.com/office/drawing/2014/main" id="{5D206960-E8CA-8B46-BA5B-3BDCAC606783}"/>
              </a:ext>
            </a:extLst>
          </p:cNvPr>
          <p:cNvSpPr>
            <a:spLocks noGrp="1"/>
          </p:cNvSpPr>
          <p:nvPr>
            <p:ph type="body" sz="quarter" idx="21"/>
          </p:nvPr>
        </p:nvSpPr>
        <p:spPr>
          <a:xfrm>
            <a:off x="8004294" y="2420074"/>
            <a:ext cx="1740322" cy="1233678"/>
          </a:xfrm>
          <a:prstGeom prst="rect">
            <a:avLst/>
          </a:prstGeom>
        </p:spPr>
        <p:txBody>
          <a:bodyPr/>
          <a:lstStyle>
            <a:lvl1pPr marL="0" indent="0">
              <a:buNone/>
              <a:defRPr sz="1000"/>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p>
        </p:txBody>
      </p:sp>
      <p:sp>
        <p:nvSpPr>
          <p:cNvPr id="19" name="Text Placeholder 13">
            <a:extLst>
              <a:ext uri="{FF2B5EF4-FFF2-40B4-BE49-F238E27FC236}">
                <a16:creationId xmlns:a16="http://schemas.microsoft.com/office/drawing/2014/main" id="{A1DB1791-0D8A-E14B-AC3D-CAB25D96F366}"/>
              </a:ext>
            </a:extLst>
          </p:cNvPr>
          <p:cNvSpPr>
            <a:spLocks noGrp="1"/>
          </p:cNvSpPr>
          <p:nvPr>
            <p:ph type="body" sz="quarter" idx="22"/>
          </p:nvPr>
        </p:nvSpPr>
        <p:spPr>
          <a:xfrm>
            <a:off x="8004294" y="3915049"/>
            <a:ext cx="1740322" cy="1233678"/>
          </a:xfrm>
          <a:prstGeom prst="rect">
            <a:avLst/>
          </a:prstGeom>
        </p:spPr>
        <p:txBody>
          <a:bodyPr/>
          <a:lstStyle>
            <a:lvl1pPr marL="0" indent="0">
              <a:buNone/>
              <a:defRPr sz="1000"/>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p>
        </p:txBody>
      </p:sp>
    </p:spTree>
    <p:extLst>
      <p:ext uri="{BB962C8B-B14F-4D97-AF65-F5344CB8AC3E}">
        <p14:creationId xmlns:p14="http://schemas.microsoft.com/office/powerpoint/2010/main" val="138256051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5_Text and Image">
    <p:spTree>
      <p:nvGrpSpPr>
        <p:cNvPr id="1" name=""/>
        <p:cNvGrpSpPr/>
        <p:nvPr/>
      </p:nvGrpSpPr>
      <p:grpSpPr>
        <a:xfrm>
          <a:off x="0" y="0"/>
          <a:ext cx="0" cy="0"/>
          <a:chOff x="0" y="0"/>
          <a:chExt cx="0" cy="0"/>
        </a:xfrm>
      </p:grpSpPr>
      <p:pic>
        <p:nvPicPr>
          <p:cNvPr id="22" name="Graphic 21">
            <a:extLst>
              <a:ext uri="{FF2B5EF4-FFF2-40B4-BE49-F238E27FC236}">
                <a16:creationId xmlns:a16="http://schemas.microsoft.com/office/drawing/2014/main" id="{9E362C5B-0EA2-E048-A546-0AFB9DDA778C}"/>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617" t="-192" r="23334" b="25924"/>
          <a:stretch/>
        </p:blipFill>
        <p:spPr>
          <a:xfrm>
            <a:off x="8849193" y="3593387"/>
            <a:ext cx="3342807" cy="3264612"/>
          </a:xfrm>
          <a:prstGeom prst="rect">
            <a:avLst/>
          </a:prstGeom>
          <a:effectLst>
            <a:outerShdw blurRad="50800" dist="38100" dir="2700000" algn="tl" rotWithShape="0">
              <a:srgbClr val="C1E1E2">
                <a:alpha val="40000"/>
              </a:srgbClr>
            </a:outerShdw>
          </a:effectLst>
        </p:spPr>
      </p:pic>
      <p:sp>
        <p:nvSpPr>
          <p:cNvPr id="2" name="Title 1">
            <a:extLst>
              <a:ext uri="{FF2B5EF4-FFF2-40B4-BE49-F238E27FC236}">
                <a16:creationId xmlns:a16="http://schemas.microsoft.com/office/drawing/2014/main" id="{ED846B5D-4F3A-D146-BBC9-04AD142DBE36}"/>
              </a:ext>
            </a:extLst>
          </p:cNvPr>
          <p:cNvSpPr>
            <a:spLocks noGrp="1"/>
          </p:cNvSpPr>
          <p:nvPr>
            <p:ph type="title"/>
          </p:nvPr>
        </p:nvSpPr>
        <p:spPr>
          <a:xfrm>
            <a:off x="3316077" y="1190086"/>
            <a:ext cx="7441569" cy="523462"/>
          </a:xfrm>
        </p:spPr>
        <p:txBody>
          <a:bodyPr/>
          <a:lstStyle>
            <a:lvl1pPr>
              <a:defRPr>
                <a:solidFill>
                  <a:schemeClr val="accent2"/>
                </a:solidFill>
              </a:defRPr>
            </a:lvl1pPr>
          </a:lstStyle>
          <a:p>
            <a:r>
              <a:rPr lang="en-GB"/>
              <a:t>Click to edit Master title style</a:t>
            </a:r>
          </a:p>
        </p:txBody>
      </p:sp>
      <p:sp>
        <p:nvSpPr>
          <p:cNvPr id="8" name="Picture Placeholder 8">
            <a:extLst>
              <a:ext uri="{FF2B5EF4-FFF2-40B4-BE49-F238E27FC236}">
                <a16:creationId xmlns:a16="http://schemas.microsoft.com/office/drawing/2014/main" id="{347E73DE-157A-B54B-AF19-77E8AFE2240B}"/>
              </a:ext>
            </a:extLst>
          </p:cNvPr>
          <p:cNvSpPr>
            <a:spLocks noGrp="1"/>
          </p:cNvSpPr>
          <p:nvPr>
            <p:ph type="pic" sz="quarter" idx="13"/>
          </p:nvPr>
        </p:nvSpPr>
        <p:spPr>
          <a:xfrm>
            <a:off x="0" y="-1"/>
            <a:ext cx="2887663" cy="6857999"/>
          </a:xfrm>
          <a:prstGeom prst="rect">
            <a:avLst/>
          </a:prstGeom>
          <a:solidFill>
            <a:srgbClr val="D9D9D9"/>
          </a:solidFill>
        </p:spPr>
        <p:txBody>
          <a:bodyPr anchor="ctr"/>
          <a:lstStyle>
            <a:lvl1pPr marL="0" indent="0" algn="ctr">
              <a:buNone/>
              <a:defRPr sz="1200"/>
            </a:lvl1pPr>
          </a:lstStyle>
          <a:p>
            <a:endParaRPr lang="en-GB"/>
          </a:p>
        </p:txBody>
      </p:sp>
      <p:sp>
        <p:nvSpPr>
          <p:cNvPr id="12" name="Picture Placeholder 10">
            <a:extLst>
              <a:ext uri="{FF2B5EF4-FFF2-40B4-BE49-F238E27FC236}">
                <a16:creationId xmlns:a16="http://schemas.microsoft.com/office/drawing/2014/main" id="{635A70A5-DBB7-694B-B1EA-97E039A2255F}"/>
              </a:ext>
            </a:extLst>
          </p:cNvPr>
          <p:cNvSpPr>
            <a:spLocks noGrp="1" noChangeAspect="1"/>
          </p:cNvSpPr>
          <p:nvPr>
            <p:ph type="pic" sz="quarter" idx="15"/>
          </p:nvPr>
        </p:nvSpPr>
        <p:spPr>
          <a:xfrm>
            <a:off x="7499913" y="1998642"/>
            <a:ext cx="1798618" cy="1800000"/>
          </a:xfrm>
          <a:prstGeom prst="ellipse">
            <a:avLst/>
          </a:prstGeom>
          <a:solidFill>
            <a:srgbClr val="D9D9D9"/>
          </a:solidFill>
        </p:spPr>
        <p:txBody>
          <a:bodyPr anchor="ctr"/>
          <a:lstStyle>
            <a:lvl1pPr marL="0" indent="0" algn="ctr">
              <a:buNone/>
              <a:defRPr sz="1200"/>
            </a:lvl1pPr>
          </a:lstStyle>
          <a:p>
            <a:endParaRPr lang="en-GB"/>
          </a:p>
        </p:txBody>
      </p:sp>
      <p:sp>
        <p:nvSpPr>
          <p:cNvPr id="13" name="Picture Placeholder 10">
            <a:extLst>
              <a:ext uri="{FF2B5EF4-FFF2-40B4-BE49-F238E27FC236}">
                <a16:creationId xmlns:a16="http://schemas.microsoft.com/office/drawing/2014/main" id="{E73F0CE4-EA81-5747-893B-D25DE7E49A6A}"/>
              </a:ext>
            </a:extLst>
          </p:cNvPr>
          <p:cNvSpPr>
            <a:spLocks noGrp="1" noChangeAspect="1"/>
          </p:cNvSpPr>
          <p:nvPr>
            <p:ph type="pic" sz="quarter" idx="16"/>
          </p:nvPr>
        </p:nvSpPr>
        <p:spPr>
          <a:xfrm>
            <a:off x="5307557" y="1998642"/>
            <a:ext cx="1798618" cy="1800000"/>
          </a:xfrm>
          <a:prstGeom prst="ellipse">
            <a:avLst/>
          </a:prstGeom>
          <a:solidFill>
            <a:srgbClr val="D9D9D9"/>
          </a:solidFill>
        </p:spPr>
        <p:txBody>
          <a:bodyPr anchor="ctr"/>
          <a:lstStyle>
            <a:lvl1pPr marL="0" indent="0" algn="ctr">
              <a:buNone/>
              <a:defRPr sz="1200"/>
            </a:lvl1pPr>
          </a:lstStyle>
          <a:p>
            <a:endParaRPr lang="en-GB"/>
          </a:p>
        </p:txBody>
      </p:sp>
      <p:sp>
        <p:nvSpPr>
          <p:cNvPr id="14" name="Picture Placeholder 10">
            <a:extLst>
              <a:ext uri="{FF2B5EF4-FFF2-40B4-BE49-F238E27FC236}">
                <a16:creationId xmlns:a16="http://schemas.microsoft.com/office/drawing/2014/main" id="{1C229FD4-BD96-754B-9351-307B2F6FB253}"/>
              </a:ext>
            </a:extLst>
          </p:cNvPr>
          <p:cNvSpPr>
            <a:spLocks noGrp="1" noChangeAspect="1"/>
          </p:cNvSpPr>
          <p:nvPr>
            <p:ph type="pic" sz="quarter" idx="17"/>
          </p:nvPr>
        </p:nvSpPr>
        <p:spPr>
          <a:xfrm>
            <a:off x="5307557" y="4113881"/>
            <a:ext cx="1798618" cy="1800000"/>
          </a:xfrm>
          <a:prstGeom prst="ellipse">
            <a:avLst/>
          </a:prstGeom>
          <a:solidFill>
            <a:srgbClr val="D9D9D9"/>
          </a:solidFill>
        </p:spPr>
        <p:txBody>
          <a:bodyPr anchor="ctr"/>
          <a:lstStyle>
            <a:lvl1pPr marL="0" indent="0" algn="ctr">
              <a:buNone/>
              <a:defRPr sz="1200"/>
            </a:lvl1pPr>
          </a:lstStyle>
          <a:p>
            <a:endParaRPr lang="en-GB"/>
          </a:p>
        </p:txBody>
      </p:sp>
      <p:sp>
        <p:nvSpPr>
          <p:cNvPr id="15" name="Picture Placeholder 10">
            <a:extLst>
              <a:ext uri="{FF2B5EF4-FFF2-40B4-BE49-F238E27FC236}">
                <a16:creationId xmlns:a16="http://schemas.microsoft.com/office/drawing/2014/main" id="{60E4137D-E53C-1F4C-B841-49D85A7823FF}"/>
              </a:ext>
            </a:extLst>
          </p:cNvPr>
          <p:cNvSpPr>
            <a:spLocks noGrp="1" noChangeAspect="1"/>
          </p:cNvSpPr>
          <p:nvPr>
            <p:ph type="pic" sz="quarter" idx="18"/>
          </p:nvPr>
        </p:nvSpPr>
        <p:spPr>
          <a:xfrm>
            <a:off x="7488896" y="4113881"/>
            <a:ext cx="1798618" cy="1800000"/>
          </a:xfrm>
          <a:prstGeom prst="ellipse">
            <a:avLst/>
          </a:prstGeom>
          <a:solidFill>
            <a:srgbClr val="D9D9D9"/>
          </a:solidFill>
        </p:spPr>
        <p:txBody>
          <a:bodyPr anchor="ctr"/>
          <a:lstStyle>
            <a:lvl1pPr marL="0" indent="0" algn="ctr">
              <a:buNone/>
              <a:defRPr sz="1200"/>
            </a:lvl1pPr>
          </a:lstStyle>
          <a:p>
            <a:endParaRPr lang="en-GB"/>
          </a:p>
        </p:txBody>
      </p:sp>
      <p:sp>
        <p:nvSpPr>
          <p:cNvPr id="16" name="Text Placeholder 13">
            <a:extLst>
              <a:ext uri="{FF2B5EF4-FFF2-40B4-BE49-F238E27FC236}">
                <a16:creationId xmlns:a16="http://schemas.microsoft.com/office/drawing/2014/main" id="{650E0B78-F35F-9B48-A3E1-704ABD829BE8}"/>
              </a:ext>
            </a:extLst>
          </p:cNvPr>
          <p:cNvSpPr>
            <a:spLocks noGrp="1"/>
          </p:cNvSpPr>
          <p:nvPr>
            <p:ph type="body" sz="quarter" idx="19"/>
          </p:nvPr>
        </p:nvSpPr>
        <p:spPr>
          <a:xfrm>
            <a:off x="3227449" y="2516868"/>
            <a:ext cx="1740322" cy="1233678"/>
          </a:xfrm>
          <a:prstGeom prst="rect">
            <a:avLst/>
          </a:prstGeom>
        </p:spPr>
        <p:txBody>
          <a:bodyPr/>
          <a:lstStyle>
            <a:lvl1pPr marL="0" indent="0">
              <a:buNone/>
              <a:defRPr sz="1000"/>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p>
        </p:txBody>
      </p:sp>
      <p:sp>
        <p:nvSpPr>
          <p:cNvPr id="17" name="Text Placeholder 13">
            <a:extLst>
              <a:ext uri="{FF2B5EF4-FFF2-40B4-BE49-F238E27FC236}">
                <a16:creationId xmlns:a16="http://schemas.microsoft.com/office/drawing/2014/main" id="{063E0600-F221-E647-9BB1-0A838182E25D}"/>
              </a:ext>
            </a:extLst>
          </p:cNvPr>
          <p:cNvSpPr>
            <a:spLocks noGrp="1"/>
          </p:cNvSpPr>
          <p:nvPr>
            <p:ph type="body" sz="quarter" idx="20"/>
          </p:nvPr>
        </p:nvSpPr>
        <p:spPr>
          <a:xfrm>
            <a:off x="3227449" y="4731258"/>
            <a:ext cx="1740322" cy="1233678"/>
          </a:xfrm>
          <a:prstGeom prst="rect">
            <a:avLst/>
          </a:prstGeom>
        </p:spPr>
        <p:txBody>
          <a:bodyPr/>
          <a:lstStyle>
            <a:lvl1pPr marL="0" indent="0">
              <a:buNone/>
              <a:defRPr sz="1000"/>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p>
        </p:txBody>
      </p:sp>
      <p:sp>
        <p:nvSpPr>
          <p:cNvPr id="18" name="Text Placeholder 13">
            <a:extLst>
              <a:ext uri="{FF2B5EF4-FFF2-40B4-BE49-F238E27FC236}">
                <a16:creationId xmlns:a16="http://schemas.microsoft.com/office/drawing/2014/main" id="{5D206960-E8CA-8B46-BA5B-3BDCAC606783}"/>
              </a:ext>
            </a:extLst>
          </p:cNvPr>
          <p:cNvSpPr>
            <a:spLocks noGrp="1"/>
          </p:cNvSpPr>
          <p:nvPr>
            <p:ph type="body" sz="quarter" idx="21"/>
          </p:nvPr>
        </p:nvSpPr>
        <p:spPr>
          <a:xfrm>
            <a:off x="9804519" y="2593986"/>
            <a:ext cx="1740322" cy="1233678"/>
          </a:xfrm>
          <a:prstGeom prst="rect">
            <a:avLst/>
          </a:prstGeom>
        </p:spPr>
        <p:txBody>
          <a:bodyPr/>
          <a:lstStyle>
            <a:lvl1pPr marL="0" indent="0">
              <a:buNone/>
              <a:defRPr sz="1000"/>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p>
        </p:txBody>
      </p:sp>
      <p:sp>
        <p:nvSpPr>
          <p:cNvPr id="19" name="Text Placeholder 13">
            <a:extLst>
              <a:ext uri="{FF2B5EF4-FFF2-40B4-BE49-F238E27FC236}">
                <a16:creationId xmlns:a16="http://schemas.microsoft.com/office/drawing/2014/main" id="{A1DB1791-0D8A-E14B-AC3D-CAB25D96F366}"/>
              </a:ext>
            </a:extLst>
          </p:cNvPr>
          <p:cNvSpPr>
            <a:spLocks noGrp="1"/>
          </p:cNvSpPr>
          <p:nvPr>
            <p:ph type="body" sz="quarter" idx="22"/>
          </p:nvPr>
        </p:nvSpPr>
        <p:spPr>
          <a:xfrm>
            <a:off x="9804519" y="4098486"/>
            <a:ext cx="1740322" cy="1233678"/>
          </a:xfrm>
          <a:prstGeom prst="rect">
            <a:avLst/>
          </a:prstGeom>
        </p:spPr>
        <p:txBody>
          <a:bodyPr/>
          <a:lstStyle>
            <a:lvl1pPr marL="0" indent="0">
              <a:buNone/>
              <a:defRPr sz="1000"/>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p>
        </p:txBody>
      </p:sp>
    </p:spTree>
    <p:extLst>
      <p:ext uri="{BB962C8B-B14F-4D97-AF65-F5344CB8AC3E}">
        <p14:creationId xmlns:p14="http://schemas.microsoft.com/office/powerpoint/2010/main" val="302062498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Text and Image">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8B13159D-D2E0-604C-A7B1-1500C941FD5B}"/>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617" t="-192" r="23334" b="25924"/>
          <a:stretch/>
        </p:blipFill>
        <p:spPr>
          <a:xfrm>
            <a:off x="8849193" y="3593387"/>
            <a:ext cx="3342807" cy="3264612"/>
          </a:xfrm>
          <a:prstGeom prst="rect">
            <a:avLst/>
          </a:prstGeom>
          <a:effectLst>
            <a:outerShdw blurRad="50800" dist="38100" dir="2700000" algn="tl" rotWithShape="0">
              <a:srgbClr val="C1E1E2">
                <a:alpha val="40000"/>
              </a:srgbClr>
            </a:outerShdw>
          </a:effectLst>
        </p:spPr>
      </p:pic>
      <p:sp>
        <p:nvSpPr>
          <p:cNvPr id="2" name="Title 1">
            <a:extLst>
              <a:ext uri="{FF2B5EF4-FFF2-40B4-BE49-F238E27FC236}">
                <a16:creationId xmlns:a16="http://schemas.microsoft.com/office/drawing/2014/main" id="{ED846B5D-4F3A-D146-BBC9-04AD142DBE36}"/>
              </a:ext>
            </a:extLst>
          </p:cNvPr>
          <p:cNvSpPr>
            <a:spLocks noGrp="1"/>
          </p:cNvSpPr>
          <p:nvPr>
            <p:ph type="title"/>
          </p:nvPr>
        </p:nvSpPr>
        <p:spPr/>
        <p:txBody>
          <a:bodyPr/>
          <a:lstStyle>
            <a:lvl1pPr>
              <a:defRPr>
                <a:solidFill>
                  <a:schemeClr val="accent2"/>
                </a:solidFill>
              </a:defRPr>
            </a:lvl1pPr>
          </a:lstStyle>
          <a:p>
            <a:r>
              <a:rPr lang="en-GB"/>
              <a:t>Click to edit Master title style</a:t>
            </a:r>
          </a:p>
        </p:txBody>
      </p:sp>
      <p:sp>
        <p:nvSpPr>
          <p:cNvPr id="3" name="Content Placeholder 2">
            <a:extLst>
              <a:ext uri="{FF2B5EF4-FFF2-40B4-BE49-F238E27FC236}">
                <a16:creationId xmlns:a16="http://schemas.microsoft.com/office/drawing/2014/main" id="{98373276-F9F2-EE4A-846C-7F6D19D922FB}"/>
              </a:ext>
            </a:extLst>
          </p:cNvPr>
          <p:cNvSpPr>
            <a:spLocks noGrp="1"/>
          </p:cNvSpPr>
          <p:nvPr>
            <p:ph idx="1"/>
          </p:nvPr>
        </p:nvSpPr>
        <p:spPr>
          <a:xfrm>
            <a:off x="4286250" y="1253331"/>
            <a:ext cx="7484836" cy="5107128"/>
          </a:xfrm>
          <a:prstGeom prst="rect">
            <a:avLst/>
          </a:prstGeom>
        </p:spPr>
        <p:txBody>
          <a:bodyPr/>
          <a:lstStyle>
            <a:lvl1pPr>
              <a:buClr>
                <a:schemeClr val="accent2"/>
              </a:buClr>
              <a:defRPr sz="1800"/>
            </a:lvl1pPr>
            <a:lvl2pPr>
              <a:buClr>
                <a:schemeClr val="accent2"/>
              </a:buClr>
              <a:defRPr sz="1600"/>
            </a:lvl2pPr>
            <a:lvl3pPr>
              <a:buClr>
                <a:schemeClr val="accent2"/>
              </a:buClr>
              <a:defRPr sz="1500"/>
            </a:lvl3pPr>
            <a:lvl4pPr>
              <a:buClr>
                <a:schemeClr val="accent2"/>
              </a:buClr>
              <a:defRPr sz="1400"/>
            </a:lvl4pPr>
            <a:lvl5pPr>
              <a:buClr>
                <a:schemeClr val="accent2"/>
              </a:buClr>
              <a:defRPr sz="1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Picture Placeholder 6">
            <a:extLst>
              <a:ext uri="{FF2B5EF4-FFF2-40B4-BE49-F238E27FC236}">
                <a16:creationId xmlns:a16="http://schemas.microsoft.com/office/drawing/2014/main" id="{10308C41-BBB2-8E48-AD52-4A9A6DEE5B5B}"/>
              </a:ext>
            </a:extLst>
          </p:cNvPr>
          <p:cNvSpPr>
            <a:spLocks noGrp="1"/>
          </p:cNvSpPr>
          <p:nvPr>
            <p:ph type="pic" sz="quarter" idx="13"/>
          </p:nvPr>
        </p:nvSpPr>
        <p:spPr>
          <a:xfrm>
            <a:off x="0" y="1252538"/>
            <a:ext cx="4011930" cy="5605461"/>
          </a:xfrm>
          <a:prstGeom prst="rect">
            <a:avLst/>
          </a:prstGeom>
          <a:solidFill>
            <a:srgbClr val="D9D9D9"/>
          </a:solidFill>
        </p:spPr>
        <p:txBody>
          <a:bodyPr/>
          <a:lstStyle>
            <a:lvl1pPr>
              <a:defRPr>
                <a:solidFill>
                  <a:schemeClr val="tx1"/>
                </a:solidFill>
              </a:defRPr>
            </a:lvl1pPr>
          </a:lstStyle>
          <a:p>
            <a:endParaRPr lang="en-GB"/>
          </a:p>
        </p:txBody>
      </p:sp>
    </p:spTree>
    <p:extLst>
      <p:ext uri="{BB962C8B-B14F-4D97-AF65-F5344CB8AC3E}">
        <p14:creationId xmlns:p14="http://schemas.microsoft.com/office/powerpoint/2010/main" val="367984533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4_Text and Image">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394ED8D4-94C1-C846-BECE-BDCC90C60D2F}"/>
              </a:ext>
            </a:extLst>
          </p:cNvPr>
          <p:cNvSpPr>
            <a:spLocks noGrp="1"/>
          </p:cNvSpPr>
          <p:nvPr>
            <p:ph type="ftr" sz="quarter" idx="11"/>
          </p:nvPr>
        </p:nvSpPr>
        <p:spPr>
          <a:xfrm>
            <a:off x="914401" y="6310630"/>
            <a:ext cx="9100456" cy="365125"/>
          </a:xfrm>
          <a:prstGeom prst="rect">
            <a:avLst/>
          </a:prstGeom>
        </p:spPr>
        <p:txBody>
          <a:bodyPr/>
          <a:lstStyle/>
          <a:p>
            <a:r>
              <a:rPr lang="en-GB"/>
              <a:t>Change the footer on all slides using 'Header and Footer' settings.</a:t>
            </a:r>
          </a:p>
        </p:txBody>
      </p:sp>
      <p:sp>
        <p:nvSpPr>
          <p:cNvPr id="6" name="Slide Number Placeholder 5">
            <a:extLst>
              <a:ext uri="{FF2B5EF4-FFF2-40B4-BE49-F238E27FC236}">
                <a16:creationId xmlns:a16="http://schemas.microsoft.com/office/drawing/2014/main" id="{39ADD62E-8A38-724A-B652-F8E26A61096C}"/>
              </a:ext>
            </a:extLst>
          </p:cNvPr>
          <p:cNvSpPr>
            <a:spLocks noGrp="1"/>
          </p:cNvSpPr>
          <p:nvPr>
            <p:ph type="sldNum" sz="quarter" idx="12"/>
          </p:nvPr>
        </p:nvSpPr>
        <p:spPr>
          <a:xfrm>
            <a:off x="456029" y="6310630"/>
            <a:ext cx="458372" cy="365125"/>
          </a:xfrm>
          <a:prstGeom prst="rect">
            <a:avLst/>
          </a:prstGeom>
        </p:spPr>
        <p:txBody>
          <a:bodyPr/>
          <a:lstStyle/>
          <a:p>
            <a:fld id="{545FE1C1-74CE-DF4E-9C31-395336F0D6D0}" type="slidenum">
              <a:rPr lang="en-GB" smtClean="0"/>
              <a:t>‹#›</a:t>
            </a:fld>
            <a:endParaRPr lang="en-GB"/>
          </a:p>
        </p:txBody>
      </p:sp>
      <p:sp>
        <p:nvSpPr>
          <p:cNvPr id="7" name="Picture Placeholder 6">
            <a:extLst>
              <a:ext uri="{FF2B5EF4-FFF2-40B4-BE49-F238E27FC236}">
                <a16:creationId xmlns:a16="http://schemas.microsoft.com/office/drawing/2014/main" id="{10308C41-BBB2-8E48-AD52-4A9A6DEE5B5B}"/>
              </a:ext>
            </a:extLst>
          </p:cNvPr>
          <p:cNvSpPr>
            <a:spLocks noGrp="1"/>
          </p:cNvSpPr>
          <p:nvPr>
            <p:ph type="pic" sz="quarter" idx="13"/>
          </p:nvPr>
        </p:nvSpPr>
        <p:spPr>
          <a:xfrm>
            <a:off x="0" y="0"/>
            <a:ext cx="12192000" cy="6858000"/>
          </a:xfrm>
          <a:prstGeom prst="rect">
            <a:avLst/>
          </a:prstGeom>
          <a:solidFill>
            <a:srgbClr val="D9D9D9"/>
          </a:solidFill>
        </p:spPr>
        <p:txBody>
          <a:bodyPr anchor="ctr"/>
          <a:lstStyle>
            <a:lvl1pPr marL="0" indent="0" algn="ctr">
              <a:buNone/>
              <a:defRPr sz="1200">
                <a:solidFill>
                  <a:schemeClr val="tx1"/>
                </a:solidFill>
              </a:defRPr>
            </a:lvl1pPr>
          </a:lstStyle>
          <a:p>
            <a:endParaRPr lang="en-GB"/>
          </a:p>
        </p:txBody>
      </p:sp>
    </p:spTree>
    <p:extLst>
      <p:ext uri="{BB962C8B-B14F-4D97-AF65-F5344CB8AC3E}">
        <p14:creationId xmlns:p14="http://schemas.microsoft.com/office/powerpoint/2010/main" val="41865903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2 Part Slide">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D50AA2E3-9E26-2642-BAC9-BE5AFF9F4F1C}"/>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617" t="-192" r="23334" b="25924"/>
          <a:stretch/>
        </p:blipFill>
        <p:spPr>
          <a:xfrm>
            <a:off x="8849193" y="3593387"/>
            <a:ext cx="3342807" cy="3264612"/>
          </a:xfrm>
          <a:prstGeom prst="rect">
            <a:avLst/>
          </a:prstGeom>
          <a:effectLst>
            <a:outerShdw blurRad="50800" dist="38100" dir="2700000" algn="tl" rotWithShape="0">
              <a:srgbClr val="C1E1E2">
                <a:alpha val="40000"/>
              </a:srgbClr>
            </a:outerShdw>
          </a:effectLst>
        </p:spPr>
      </p:pic>
      <p:sp>
        <p:nvSpPr>
          <p:cNvPr id="2" name="Title 1">
            <a:extLst>
              <a:ext uri="{FF2B5EF4-FFF2-40B4-BE49-F238E27FC236}">
                <a16:creationId xmlns:a16="http://schemas.microsoft.com/office/drawing/2014/main" id="{ED846B5D-4F3A-D146-BBC9-04AD142DBE36}"/>
              </a:ext>
            </a:extLst>
          </p:cNvPr>
          <p:cNvSpPr>
            <a:spLocks noGrp="1"/>
          </p:cNvSpPr>
          <p:nvPr>
            <p:ph type="title"/>
          </p:nvPr>
        </p:nvSpPr>
        <p:spPr/>
        <p:txBody>
          <a:bodyPr/>
          <a:lstStyle>
            <a:lvl1pPr>
              <a:defRPr>
                <a:solidFill>
                  <a:schemeClr val="accent2"/>
                </a:solidFill>
              </a:defRPr>
            </a:lvl1pPr>
          </a:lstStyle>
          <a:p>
            <a:r>
              <a:rPr lang="en-GB"/>
              <a:t>Click to edit Master title style</a:t>
            </a:r>
          </a:p>
        </p:txBody>
      </p:sp>
      <p:cxnSp>
        <p:nvCxnSpPr>
          <p:cNvPr id="7" name="Straight Connector 6">
            <a:extLst>
              <a:ext uri="{FF2B5EF4-FFF2-40B4-BE49-F238E27FC236}">
                <a16:creationId xmlns:a16="http://schemas.microsoft.com/office/drawing/2014/main" id="{6D4CC6D8-94E1-D945-B3AC-2CE4D23A4497}"/>
              </a:ext>
            </a:extLst>
          </p:cNvPr>
          <p:cNvCxnSpPr/>
          <p:nvPr/>
        </p:nvCxnSpPr>
        <p:spPr>
          <a:xfrm>
            <a:off x="420914" y="3531870"/>
            <a:ext cx="11226256"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8" name="Content Placeholder 2">
            <a:extLst>
              <a:ext uri="{FF2B5EF4-FFF2-40B4-BE49-F238E27FC236}">
                <a16:creationId xmlns:a16="http://schemas.microsoft.com/office/drawing/2014/main" id="{748DE23E-41B0-7647-B587-A8FD78BA3D9A}"/>
              </a:ext>
            </a:extLst>
          </p:cNvPr>
          <p:cNvSpPr>
            <a:spLocks noGrp="1"/>
          </p:cNvSpPr>
          <p:nvPr>
            <p:ph idx="1"/>
          </p:nvPr>
        </p:nvSpPr>
        <p:spPr>
          <a:xfrm>
            <a:off x="3141254" y="2027459"/>
            <a:ext cx="8505916" cy="1360167"/>
          </a:xfrm>
          <a:prstGeom prst="rect">
            <a:avLst/>
          </a:prstGeom>
        </p:spPr>
        <p:txBody>
          <a:bodyPr/>
          <a:lstStyle>
            <a:lvl1pPr marL="0" indent="0">
              <a:buClr>
                <a:schemeClr val="accent6"/>
              </a:buClr>
              <a:buNone/>
              <a:defRPr sz="1800"/>
            </a:lvl1pPr>
            <a:lvl2pPr>
              <a:buClr>
                <a:schemeClr val="accent6"/>
              </a:buClr>
              <a:defRPr/>
            </a:lvl2pPr>
            <a:lvl3pPr>
              <a:buClr>
                <a:schemeClr val="accent6"/>
              </a:buClr>
              <a:defRPr/>
            </a:lvl3pPr>
            <a:lvl4pPr>
              <a:buClr>
                <a:schemeClr val="accent6"/>
              </a:buClr>
              <a:defRPr/>
            </a:lvl4pPr>
            <a:lvl5pPr>
              <a:buClr>
                <a:schemeClr val="accent6"/>
              </a:buClr>
              <a:defRPr/>
            </a:lvl5pPr>
          </a:lstStyle>
          <a:p>
            <a:pPr lvl="0"/>
            <a:r>
              <a:rPr lang="en-GB"/>
              <a:t>Click to edit Master text styles</a:t>
            </a:r>
          </a:p>
        </p:txBody>
      </p:sp>
      <p:sp>
        <p:nvSpPr>
          <p:cNvPr id="9" name="Text Placeholder 2">
            <a:extLst>
              <a:ext uri="{FF2B5EF4-FFF2-40B4-BE49-F238E27FC236}">
                <a16:creationId xmlns:a16="http://schemas.microsoft.com/office/drawing/2014/main" id="{10EDE84E-AEBC-064D-BB07-1D68152A1DC4}"/>
              </a:ext>
            </a:extLst>
          </p:cNvPr>
          <p:cNvSpPr>
            <a:spLocks noGrp="1"/>
          </p:cNvSpPr>
          <p:nvPr>
            <p:ph type="body" idx="14"/>
          </p:nvPr>
        </p:nvSpPr>
        <p:spPr>
          <a:xfrm>
            <a:off x="3141254" y="1611216"/>
            <a:ext cx="8505916" cy="404813"/>
          </a:xfrm>
          <a:prstGeom prst="rect">
            <a:avLst/>
          </a:prstGeom>
        </p:spPr>
        <p:txBody>
          <a:bodyPr anchor="t"/>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0" name="Content Placeholder 2">
            <a:extLst>
              <a:ext uri="{FF2B5EF4-FFF2-40B4-BE49-F238E27FC236}">
                <a16:creationId xmlns:a16="http://schemas.microsoft.com/office/drawing/2014/main" id="{9C5F71D8-2CC5-274C-A206-C933AE323FE2}"/>
              </a:ext>
            </a:extLst>
          </p:cNvPr>
          <p:cNvSpPr>
            <a:spLocks noGrp="1"/>
          </p:cNvSpPr>
          <p:nvPr>
            <p:ph idx="15"/>
          </p:nvPr>
        </p:nvSpPr>
        <p:spPr>
          <a:xfrm>
            <a:off x="3141254" y="4107719"/>
            <a:ext cx="8505916" cy="1360167"/>
          </a:xfrm>
          <a:prstGeom prst="rect">
            <a:avLst/>
          </a:prstGeom>
        </p:spPr>
        <p:txBody>
          <a:bodyPr/>
          <a:lstStyle>
            <a:lvl1pPr marL="0" indent="0">
              <a:buClr>
                <a:schemeClr val="accent6"/>
              </a:buClr>
              <a:buNone/>
              <a:defRPr sz="1800"/>
            </a:lvl1pPr>
            <a:lvl2pPr>
              <a:buClr>
                <a:schemeClr val="accent6"/>
              </a:buClr>
              <a:defRPr/>
            </a:lvl2pPr>
            <a:lvl3pPr>
              <a:buClr>
                <a:schemeClr val="accent6"/>
              </a:buClr>
              <a:defRPr/>
            </a:lvl3pPr>
            <a:lvl4pPr>
              <a:buClr>
                <a:schemeClr val="accent6"/>
              </a:buClr>
              <a:defRPr/>
            </a:lvl4pPr>
            <a:lvl5pPr>
              <a:buClr>
                <a:schemeClr val="accent6"/>
              </a:buClr>
              <a:defRPr/>
            </a:lvl5pPr>
          </a:lstStyle>
          <a:p>
            <a:pPr lvl="0"/>
            <a:r>
              <a:rPr lang="en-GB"/>
              <a:t>Click to edit Master text styles</a:t>
            </a:r>
          </a:p>
        </p:txBody>
      </p:sp>
      <p:sp>
        <p:nvSpPr>
          <p:cNvPr id="11" name="Text Placeholder 2">
            <a:extLst>
              <a:ext uri="{FF2B5EF4-FFF2-40B4-BE49-F238E27FC236}">
                <a16:creationId xmlns:a16="http://schemas.microsoft.com/office/drawing/2014/main" id="{A65CC26C-0875-9249-AF46-3967439C00F4}"/>
              </a:ext>
            </a:extLst>
          </p:cNvPr>
          <p:cNvSpPr>
            <a:spLocks noGrp="1"/>
          </p:cNvSpPr>
          <p:nvPr>
            <p:ph type="body" idx="16"/>
          </p:nvPr>
        </p:nvSpPr>
        <p:spPr>
          <a:xfrm>
            <a:off x="3141254" y="3691476"/>
            <a:ext cx="8505916" cy="404813"/>
          </a:xfrm>
          <a:prstGeom prst="rect">
            <a:avLst/>
          </a:prstGeom>
        </p:spPr>
        <p:txBody>
          <a:bodyPr anchor="t"/>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3" name="Picture Placeholder 12">
            <a:extLst>
              <a:ext uri="{FF2B5EF4-FFF2-40B4-BE49-F238E27FC236}">
                <a16:creationId xmlns:a16="http://schemas.microsoft.com/office/drawing/2014/main" id="{90EFD7CF-D503-6947-9CE9-374C7A5D8539}"/>
              </a:ext>
            </a:extLst>
          </p:cNvPr>
          <p:cNvSpPr>
            <a:spLocks noGrp="1"/>
          </p:cNvSpPr>
          <p:nvPr>
            <p:ph type="pic" sz="quarter" idx="17"/>
          </p:nvPr>
        </p:nvSpPr>
        <p:spPr>
          <a:xfrm>
            <a:off x="420688" y="1611630"/>
            <a:ext cx="2505075" cy="1776413"/>
          </a:xfrm>
          <a:prstGeom prst="rect">
            <a:avLst/>
          </a:prstGeom>
          <a:solidFill>
            <a:srgbClr val="D9D9D9"/>
          </a:solidFill>
        </p:spPr>
        <p:txBody>
          <a:bodyPr anchor="ctr"/>
          <a:lstStyle>
            <a:lvl1pPr marL="0" indent="0" algn="ctr">
              <a:buNone/>
              <a:defRPr sz="1200"/>
            </a:lvl1pPr>
          </a:lstStyle>
          <a:p>
            <a:endParaRPr lang="en-GB"/>
          </a:p>
        </p:txBody>
      </p:sp>
      <p:sp>
        <p:nvSpPr>
          <p:cNvPr id="14" name="Picture Placeholder 12">
            <a:extLst>
              <a:ext uri="{FF2B5EF4-FFF2-40B4-BE49-F238E27FC236}">
                <a16:creationId xmlns:a16="http://schemas.microsoft.com/office/drawing/2014/main" id="{77EAAF88-93D5-4B47-9D12-BD1B4D894C61}"/>
              </a:ext>
            </a:extLst>
          </p:cNvPr>
          <p:cNvSpPr>
            <a:spLocks noGrp="1"/>
          </p:cNvSpPr>
          <p:nvPr>
            <p:ph type="pic" sz="quarter" idx="18"/>
          </p:nvPr>
        </p:nvSpPr>
        <p:spPr>
          <a:xfrm>
            <a:off x="420688" y="3680460"/>
            <a:ext cx="2505075" cy="1776413"/>
          </a:xfrm>
          <a:prstGeom prst="rect">
            <a:avLst/>
          </a:prstGeom>
          <a:solidFill>
            <a:srgbClr val="D9D9D9"/>
          </a:solidFill>
        </p:spPr>
        <p:txBody>
          <a:bodyPr anchor="ctr"/>
          <a:lstStyle>
            <a:lvl1pPr marL="0" indent="0" algn="ctr">
              <a:buNone/>
              <a:defRPr sz="1200"/>
            </a:lvl1pPr>
          </a:lstStyle>
          <a:p>
            <a:endParaRPr lang="en-GB"/>
          </a:p>
        </p:txBody>
      </p:sp>
    </p:spTree>
    <p:extLst>
      <p:ext uri="{BB962C8B-B14F-4D97-AF65-F5344CB8AC3E}">
        <p14:creationId xmlns:p14="http://schemas.microsoft.com/office/powerpoint/2010/main" val="138228880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1_2 Part Slide">
    <p:spTree>
      <p:nvGrpSpPr>
        <p:cNvPr id="1" name=""/>
        <p:cNvGrpSpPr/>
        <p:nvPr/>
      </p:nvGrpSpPr>
      <p:grpSpPr>
        <a:xfrm>
          <a:off x="0" y="0"/>
          <a:ext cx="0" cy="0"/>
          <a:chOff x="0" y="0"/>
          <a:chExt cx="0" cy="0"/>
        </a:xfrm>
      </p:grpSpPr>
      <p:pic>
        <p:nvPicPr>
          <p:cNvPr id="24" name="Graphic 23">
            <a:extLst>
              <a:ext uri="{FF2B5EF4-FFF2-40B4-BE49-F238E27FC236}">
                <a16:creationId xmlns:a16="http://schemas.microsoft.com/office/drawing/2014/main" id="{72DD7490-8C18-584E-B839-D80286A7A22B}"/>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617" t="-192" r="23334" b="25924"/>
          <a:stretch/>
        </p:blipFill>
        <p:spPr>
          <a:xfrm>
            <a:off x="8849193" y="3593387"/>
            <a:ext cx="3342807" cy="3264612"/>
          </a:xfrm>
          <a:prstGeom prst="rect">
            <a:avLst/>
          </a:prstGeom>
          <a:effectLst>
            <a:outerShdw blurRad="50800" dist="38100" dir="2700000" algn="tl" rotWithShape="0">
              <a:srgbClr val="C1E1E2">
                <a:alpha val="40000"/>
              </a:srgbClr>
            </a:outerShdw>
          </a:effectLst>
        </p:spPr>
      </p:pic>
      <p:sp>
        <p:nvSpPr>
          <p:cNvPr id="2" name="Title 1">
            <a:extLst>
              <a:ext uri="{FF2B5EF4-FFF2-40B4-BE49-F238E27FC236}">
                <a16:creationId xmlns:a16="http://schemas.microsoft.com/office/drawing/2014/main" id="{ED846B5D-4F3A-D146-BBC9-04AD142DBE36}"/>
              </a:ext>
            </a:extLst>
          </p:cNvPr>
          <p:cNvSpPr>
            <a:spLocks noGrp="1"/>
          </p:cNvSpPr>
          <p:nvPr>
            <p:ph type="title"/>
          </p:nvPr>
        </p:nvSpPr>
        <p:spPr/>
        <p:txBody>
          <a:bodyPr/>
          <a:lstStyle>
            <a:lvl1pPr>
              <a:defRPr>
                <a:solidFill>
                  <a:schemeClr val="accent2"/>
                </a:solidFill>
              </a:defRPr>
            </a:lvl1pPr>
          </a:lstStyle>
          <a:p>
            <a:r>
              <a:rPr lang="en-GB"/>
              <a:t>Click to edit Master title style</a:t>
            </a:r>
          </a:p>
        </p:txBody>
      </p:sp>
      <p:cxnSp>
        <p:nvCxnSpPr>
          <p:cNvPr id="7" name="Straight Connector 6">
            <a:extLst>
              <a:ext uri="{FF2B5EF4-FFF2-40B4-BE49-F238E27FC236}">
                <a16:creationId xmlns:a16="http://schemas.microsoft.com/office/drawing/2014/main" id="{6D4CC6D8-94E1-D945-B3AC-2CE4D23A4497}"/>
              </a:ext>
            </a:extLst>
          </p:cNvPr>
          <p:cNvCxnSpPr>
            <a:cxnSpLocks/>
          </p:cNvCxnSpPr>
          <p:nvPr/>
        </p:nvCxnSpPr>
        <p:spPr>
          <a:xfrm>
            <a:off x="420914" y="3531870"/>
            <a:ext cx="5399664"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8" name="Content Placeholder 2">
            <a:extLst>
              <a:ext uri="{FF2B5EF4-FFF2-40B4-BE49-F238E27FC236}">
                <a16:creationId xmlns:a16="http://schemas.microsoft.com/office/drawing/2014/main" id="{748DE23E-41B0-7647-B587-A8FD78BA3D9A}"/>
              </a:ext>
            </a:extLst>
          </p:cNvPr>
          <p:cNvSpPr>
            <a:spLocks noGrp="1"/>
          </p:cNvSpPr>
          <p:nvPr>
            <p:ph idx="1"/>
          </p:nvPr>
        </p:nvSpPr>
        <p:spPr>
          <a:xfrm>
            <a:off x="2865832" y="2027459"/>
            <a:ext cx="2954746" cy="1360167"/>
          </a:xfrm>
          <a:prstGeom prst="rect">
            <a:avLst/>
          </a:prstGeom>
        </p:spPr>
        <p:txBody>
          <a:bodyPr/>
          <a:lstStyle>
            <a:lvl1pPr marL="0" indent="0">
              <a:buClr>
                <a:schemeClr val="accent6"/>
              </a:buClr>
              <a:buNone/>
              <a:defRPr sz="1400"/>
            </a:lvl1pPr>
            <a:lvl2pPr>
              <a:buClr>
                <a:schemeClr val="accent6"/>
              </a:buClr>
              <a:defRPr/>
            </a:lvl2pPr>
            <a:lvl3pPr>
              <a:buClr>
                <a:schemeClr val="accent6"/>
              </a:buClr>
              <a:defRPr/>
            </a:lvl3pPr>
            <a:lvl4pPr>
              <a:buClr>
                <a:schemeClr val="accent6"/>
              </a:buClr>
              <a:defRPr/>
            </a:lvl4pPr>
            <a:lvl5pPr>
              <a:buClr>
                <a:schemeClr val="accent6"/>
              </a:buClr>
              <a:defRPr/>
            </a:lvl5pPr>
          </a:lstStyle>
          <a:p>
            <a:pPr lvl="0"/>
            <a:r>
              <a:rPr lang="en-GB"/>
              <a:t>Click to edit Master text styles</a:t>
            </a:r>
          </a:p>
        </p:txBody>
      </p:sp>
      <p:sp>
        <p:nvSpPr>
          <p:cNvPr id="9" name="Text Placeholder 2">
            <a:extLst>
              <a:ext uri="{FF2B5EF4-FFF2-40B4-BE49-F238E27FC236}">
                <a16:creationId xmlns:a16="http://schemas.microsoft.com/office/drawing/2014/main" id="{10EDE84E-AEBC-064D-BB07-1D68152A1DC4}"/>
              </a:ext>
            </a:extLst>
          </p:cNvPr>
          <p:cNvSpPr>
            <a:spLocks noGrp="1"/>
          </p:cNvSpPr>
          <p:nvPr>
            <p:ph type="body" idx="14"/>
          </p:nvPr>
        </p:nvSpPr>
        <p:spPr>
          <a:xfrm>
            <a:off x="2865832" y="1611216"/>
            <a:ext cx="2954746" cy="404813"/>
          </a:xfrm>
          <a:prstGeom prst="rect">
            <a:avLst/>
          </a:prstGeom>
        </p:spPr>
        <p:txBody>
          <a:bodyPr anchor="t"/>
          <a:lstStyle>
            <a:lvl1pPr marL="0" indent="0">
              <a:buNone/>
              <a:defRPr sz="1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0" name="Content Placeholder 2">
            <a:extLst>
              <a:ext uri="{FF2B5EF4-FFF2-40B4-BE49-F238E27FC236}">
                <a16:creationId xmlns:a16="http://schemas.microsoft.com/office/drawing/2014/main" id="{9C5F71D8-2CC5-274C-A206-C933AE323FE2}"/>
              </a:ext>
            </a:extLst>
          </p:cNvPr>
          <p:cNvSpPr>
            <a:spLocks noGrp="1"/>
          </p:cNvSpPr>
          <p:nvPr>
            <p:ph idx="15"/>
          </p:nvPr>
        </p:nvSpPr>
        <p:spPr>
          <a:xfrm>
            <a:off x="2865832" y="4107719"/>
            <a:ext cx="2954746" cy="1360167"/>
          </a:xfrm>
          <a:prstGeom prst="rect">
            <a:avLst/>
          </a:prstGeom>
        </p:spPr>
        <p:txBody>
          <a:bodyPr/>
          <a:lstStyle>
            <a:lvl1pPr marL="0" indent="0">
              <a:buClr>
                <a:schemeClr val="accent6"/>
              </a:buClr>
              <a:buNone/>
              <a:defRPr sz="1400"/>
            </a:lvl1pPr>
            <a:lvl2pPr>
              <a:buClr>
                <a:schemeClr val="accent6"/>
              </a:buClr>
              <a:defRPr/>
            </a:lvl2pPr>
            <a:lvl3pPr>
              <a:buClr>
                <a:schemeClr val="accent6"/>
              </a:buClr>
              <a:defRPr/>
            </a:lvl3pPr>
            <a:lvl4pPr>
              <a:buClr>
                <a:schemeClr val="accent6"/>
              </a:buClr>
              <a:defRPr/>
            </a:lvl4pPr>
            <a:lvl5pPr>
              <a:buClr>
                <a:schemeClr val="accent6"/>
              </a:buClr>
              <a:defRPr/>
            </a:lvl5pPr>
          </a:lstStyle>
          <a:p>
            <a:pPr lvl="0"/>
            <a:r>
              <a:rPr lang="en-GB"/>
              <a:t>Click to edit Master text styles</a:t>
            </a:r>
          </a:p>
        </p:txBody>
      </p:sp>
      <p:sp>
        <p:nvSpPr>
          <p:cNvPr id="11" name="Text Placeholder 2">
            <a:extLst>
              <a:ext uri="{FF2B5EF4-FFF2-40B4-BE49-F238E27FC236}">
                <a16:creationId xmlns:a16="http://schemas.microsoft.com/office/drawing/2014/main" id="{A65CC26C-0875-9249-AF46-3967439C00F4}"/>
              </a:ext>
            </a:extLst>
          </p:cNvPr>
          <p:cNvSpPr>
            <a:spLocks noGrp="1"/>
          </p:cNvSpPr>
          <p:nvPr>
            <p:ph type="body" idx="16"/>
          </p:nvPr>
        </p:nvSpPr>
        <p:spPr>
          <a:xfrm>
            <a:off x="2865832" y="3691476"/>
            <a:ext cx="2954746" cy="404813"/>
          </a:xfrm>
          <a:prstGeom prst="rect">
            <a:avLst/>
          </a:prstGeom>
        </p:spPr>
        <p:txBody>
          <a:bodyPr anchor="t"/>
          <a:lstStyle>
            <a:lvl1pPr marL="0" indent="0">
              <a:buNone/>
              <a:defRPr sz="1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3" name="Picture Placeholder 12">
            <a:extLst>
              <a:ext uri="{FF2B5EF4-FFF2-40B4-BE49-F238E27FC236}">
                <a16:creationId xmlns:a16="http://schemas.microsoft.com/office/drawing/2014/main" id="{90EFD7CF-D503-6947-9CE9-374C7A5D8539}"/>
              </a:ext>
            </a:extLst>
          </p:cNvPr>
          <p:cNvSpPr>
            <a:spLocks noGrp="1"/>
          </p:cNvSpPr>
          <p:nvPr>
            <p:ph type="pic" sz="quarter" idx="17"/>
          </p:nvPr>
        </p:nvSpPr>
        <p:spPr>
          <a:xfrm>
            <a:off x="420688" y="1611630"/>
            <a:ext cx="2080141" cy="1776413"/>
          </a:xfrm>
          <a:prstGeom prst="rect">
            <a:avLst/>
          </a:prstGeom>
          <a:solidFill>
            <a:srgbClr val="D9D9D9"/>
          </a:solidFill>
        </p:spPr>
        <p:txBody>
          <a:bodyPr anchor="ctr"/>
          <a:lstStyle>
            <a:lvl1pPr marL="0" indent="0" algn="ctr">
              <a:buNone/>
              <a:defRPr sz="1200"/>
            </a:lvl1pPr>
          </a:lstStyle>
          <a:p>
            <a:endParaRPr lang="en-GB"/>
          </a:p>
        </p:txBody>
      </p:sp>
      <p:sp>
        <p:nvSpPr>
          <p:cNvPr id="14" name="Picture Placeholder 12">
            <a:extLst>
              <a:ext uri="{FF2B5EF4-FFF2-40B4-BE49-F238E27FC236}">
                <a16:creationId xmlns:a16="http://schemas.microsoft.com/office/drawing/2014/main" id="{77EAAF88-93D5-4B47-9D12-BD1B4D894C61}"/>
              </a:ext>
            </a:extLst>
          </p:cNvPr>
          <p:cNvSpPr>
            <a:spLocks noGrp="1"/>
          </p:cNvSpPr>
          <p:nvPr>
            <p:ph type="pic" sz="quarter" idx="18"/>
          </p:nvPr>
        </p:nvSpPr>
        <p:spPr>
          <a:xfrm>
            <a:off x="420688" y="3680460"/>
            <a:ext cx="2080141" cy="1776413"/>
          </a:xfrm>
          <a:prstGeom prst="rect">
            <a:avLst/>
          </a:prstGeom>
          <a:solidFill>
            <a:srgbClr val="D9D9D9"/>
          </a:solidFill>
        </p:spPr>
        <p:txBody>
          <a:bodyPr anchor="ctr"/>
          <a:lstStyle>
            <a:lvl1pPr marL="0" indent="0" algn="ctr">
              <a:buNone/>
              <a:defRPr sz="1200"/>
            </a:lvl1pPr>
          </a:lstStyle>
          <a:p>
            <a:endParaRPr lang="en-GB"/>
          </a:p>
        </p:txBody>
      </p:sp>
      <p:sp>
        <p:nvSpPr>
          <p:cNvPr id="12" name="Content Placeholder 2">
            <a:extLst>
              <a:ext uri="{FF2B5EF4-FFF2-40B4-BE49-F238E27FC236}">
                <a16:creationId xmlns:a16="http://schemas.microsoft.com/office/drawing/2014/main" id="{F7DC8B00-5BEB-AC46-A7FD-3723FA53207E}"/>
              </a:ext>
            </a:extLst>
          </p:cNvPr>
          <p:cNvSpPr>
            <a:spLocks noGrp="1"/>
          </p:cNvSpPr>
          <p:nvPr>
            <p:ph idx="19"/>
          </p:nvPr>
        </p:nvSpPr>
        <p:spPr>
          <a:xfrm>
            <a:off x="8660705" y="2027459"/>
            <a:ext cx="2954746" cy="1360167"/>
          </a:xfrm>
          <a:prstGeom prst="rect">
            <a:avLst/>
          </a:prstGeom>
        </p:spPr>
        <p:txBody>
          <a:bodyPr/>
          <a:lstStyle>
            <a:lvl1pPr marL="0" indent="0">
              <a:buClr>
                <a:schemeClr val="accent6"/>
              </a:buClr>
              <a:buNone/>
              <a:defRPr sz="1400"/>
            </a:lvl1pPr>
            <a:lvl2pPr>
              <a:buClr>
                <a:schemeClr val="accent6"/>
              </a:buClr>
              <a:defRPr/>
            </a:lvl2pPr>
            <a:lvl3pPr>
              <a:buClr>
                <a:schemeClr val="accent6"/>
              </a:buClr>
              <a:defRPr/>
            </a:lvl3pPr>
            <a:lvl4pPr>
              <a:buClr>
                <a:schemeClr val="accent6"/>
              </a:buClr>
              <a:defRPr/>
            </a:lvl4pPr>
            <a:lvl5pPr>
              <a:buClr>
                <a:schemeClr val="accent6"/>
              </a:buClr>
              <a:defRPr/>
            </a:lvl5pPr>
          </a:lstStyle>
          <a:p>
            <a:pPr lvl="0"/>
            <a:r>
              <a:rPr lang="en-GB"/>
              <a:t>Click to edit Master text styles</a:t>
            </a:r>
          </a:p>
        </p:txBody>
      </p:sp>
      <p:sp>
        <p:nvSpPr>
          <p:cNvPr id="15" name="Text Placeholder 2">
            <a:extLst>
              <a:ext uri="{FF2B5EF4-FFF2-40B4-BE49-F238E27FC236}">
                <a16:creationId xmlns:a16="http://schemas.microsoft.com/office/drawing/2014/main" id="{86E77A91-1599-334D-AB9C-39B23C7E141A}"/>
              </a:ext>
            </a:extLst>
          </p:cNvPr>
          <p:cNvSpPr>
            <a:spLocks noGrp="1"/>
          </p:cNvSpPr>
          <p:nvPr>
            <p:ph type="body" idx="20"/>
          </p:nvPr>
        </p:nvSpPr>
        <p:spPr>
          <a:xfrm>
            <a:off x="8660705" y="1611216"/>
            <a:ext cx="2954746" cy="404813"/>
          </a:xfrm>
          <a:prstGeom prst="rect">
            <a:avLst/>
          </a:prstGeom>
        </p:spPr>
        <p:txBody>
          <a:bodyPr anchor="t"/>
          <a:lstStyle>
            <a:lvl1pPr marL="0" indent="0">
              <a:buNone/>
              <a:defRPr sz="1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6" name="Content Placeholder 2">
            <a:extLst>
              <a:ext uri="{FF2B5EF4-FFF2-40B4-BE49-F238E27FC236}">
                <a16:creationId xmlns:a16="http://schemas.microsoft.com/office/drawing/2014/main" id="{AEF9F038-E451-2444-B649-7593A2896A9D}"/>
              </a:ext>
            </a:extLst>
          </p:cNvPr>
          <p:cNvSpPr>
            <a:spLocks noGrp="1"/>
          </p:cNvSpPr>
          <p:nvPr>
            <p:ph idx="21"/>
          </p:nvPr>
        </p:nvSpPr>
        <p:spPr>
          <a:xfrm>
            <a:off x="8660705" y="4107719"/>
            <a:ext cx="2954746" cy="1360167"/>
          </a:xfrm>
          <a:prstGeom prst="rect">
            <a:avLst/>
          </a:prstGeom>
        </p:spPr>
        <p:txBody>
          <a:bodyPr/>
          <a:lstStyle>
            <a:lvl1pPr marL="0" indent="0">
              <a:buClr>
                <a:schemeClr val="accent6"/>
              </a:buClr>
              <a:buNone/>
              <a:defRPr sz="1400"/>
            </a:lvl1pPr>
            <a:lvl2pPr>
              <a:buClr>
                <a:schemeClr val="accent6"/>
              </a:buClr>
              <a:defRPr/>
            </a:lvl2pPr>
            <a:lvl3pPr>
              <a:buClr>
                <a:schemeClr val="accent6"/>
              </a:buClr>
              <a:defRPr/>
            </a:lvl3pPr>
            <a:lvl4pPr>
              <a:buClr>
                <a:schemeClr val="accent6"/>
              </a:buClr>
              <a:defRPr/>
            </a:lvl4pPr>
            <a:lvl5pPr>
              <a:buClr>
                <a:schemeClr val="accent6"/>
              </a:buClr>
              <a:defRPr/>
            </a:lvl5pPr>
          </a:lstStyle>
          <a:p>
            <a:pPr lvl="0"/>
            <a:r>
              <a:rPr lang="en-GB"/>
              <a:t>Click to edit Master text styles</a:t>
            </a:r>
          </a:p>
        </p:txBody>
      </p:sp>
      <p:sp>
        <p:nvSpPr>
          <p:cNvPr id="17" name="Text Placeholder 2">
            <a:extLst>
              <a:ext uri="{FF2B5EF4-FFF2-40B4-BE49-F238E27FC236}">
                <a16:creationId xmlns:a16="http://schemas.microsoft.com/office/drawing/2014/main" id="{3D396A4B-BD11-4F48-9DC6-D52FFAF6E690}"/>
              </a:ext>
            </a:extLst>
          </p:cNvPr>
          <p:cNvSpPr>
            <a:spLocks noGrp="1"/>
          </p:cNvSpPr>
          <p:nvPr>
            <p:ph type="body" idx="22"/>
          </p:nvPr>
        </p:nvSpPr>
        <p:spPr>
          <a:xfrm>
            <a:off x="8660705" y="3691476"/>
            <a:ext cx="2954746" cy="404813"/>
          </a:xfrm>
          <a:prstGeom prst="rect">
            <a:avLst/>
          </a:prstGeom>
        </p:spPr>
        <p:txBody>
          <a:bodyPr anchor="t"/>
          <a:lstStyle>
            <a:lvl1pPr marL="0" indent="0">
              <a:buNone/>
              <a:defRPr sz="1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8" name="Picture Placeholder 12">
            <a:extLst>
              <a:ext uri="{FF2B5EF4-FFF2-40B4-BE49-F238E27FC236}">
                <a16:creationId xmlns:a16="http://schemas.microsoft.com/office/drawing/2014/main" id="{584550D1-D07F-9B49-82E1-971174DE1E2C}"/>
              </a:ext>
            </a:extLst>
          </p:cNvPr>
          <p:cNvSpPr>
            <a:spLocks noGrp="1"/>
          </p:cNvSpPr>
          <p:nvPr>
            <p:ph type="pic" sz="quarter" idx="23"/>
          </p:nvPr>
        </p:nvSpPr>
        <p:spPr>
          <a:xfrm>
            <a:off x="6215561" y="1611630"/>
            <a:ext cx="2080141" cy="1776413"/>
          </a:xfrm>
          <a:prstGeom prst="rect">
            <a:avLst/>
          </a:prstGeom>
          <a:solidFill>
            <a:srgbClr val="D9D9D9"/>
          </a:solidFill>
        </p:spPr>
        <p:txBody>
          <a:bodyPr anchor="ctr"/>
          <a:lstStyle>
            <a:lvl1pPr marL="0" indent="0" algn="ctr">
              <a:buNone/>
              <a:defRPr sz="1200"/>
            </a:lvl1pPr>
          </a:lstStyle>
          <a:p>
            <a:endParaRPr lang="en-GB"/>
          </a:p>
        </p:txBody>
      </p:sp>
      <p:sp>
        <p:nvSpPr>
          <p:cNvPr id="19" name="Picture Placeholder 12">
            <a:extLst>
              <a:ext uri="{FF2B5EF4-FFF2-40B4-BE49-F238E27FC236}">
                <a16:creationId xmlns:a16="http://schemas.microsoft.com/office/drawing/2014/main" id="{7442EF14-F1CF-6149-BB46-53E07B190D33}"/>
              </a:ext>
            </a:extLst>
          </p:cNvPr>
          <p:cNvSpPr>
            <a:spLocks noGrp="1"/>
          </p:cNvSpPr>
          <p:nvPr>
            <p:ph type="pic" sz="quarter" idx="24"/>
          </p:nvPr>
        </p:nvSpPr>
        <p:spPr>
          <a:xfrm>
            <a:off x="6215561" y="3680460"/>
            <a:ext cx="2080141" cy="1776413"/>
          </a:xfrm>
          <a:prstGeom prst="rect">
            <a:avLst/>
          </a:prstGeom>
          <a:solidFill>
            <a:srgbClr val="D9D9D9"/>
          </a:solidFill>
        </p:spPr>
        <p:txBody>
          <a:bodyPr anchor="ctr"/>
          <a:lstStyle>
            <a:lvl1pPr marL="0" indent="0" algn="ctr">
              <a:buNone/>
              <a:defRPr sz="1200"/>
            </a:lvl1pPr>
          </a:lstStyle>
          <a:p>
            <a:endParaRPr lang="en-GB"/>
          </a:p>
        </p:txBody>
      </p:sp>
      <p:cxnSp>
        <p:nvCxnSpPr>
          <p:cNvPr id="20" name="Straight Connector 19">
            <a:extLst>
              <a:ext uri="{FF2B5EF4-FFF2-40B4-BE49-F238E27FC236}">
                <a16:creationId xmlns:a16="http://schemas.microsoft.com/office/drawing/2014/main" id="{D879781D-6544-D943-AFFC-0F3F3C02491C}"/>
              </a:ext>
            </a:extLst>
          </p:cNvPr>
          <p:cNvCxnSpPr>
            <a:cxnSpLocks/>
          </p:cNvCxnSpPr>
          <p:nvPr/>
        </p:nvCxnSpPr>
        <p:spPr>
          <a:xfrm>
            <a:off x="6215787" y="3531870"/>
            <a:ext cx="5399664"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8CB2749D-F662-FD45-82E5-30C961BD3D4C}"/>
              </a:ext>
            </a:extLst>
          </p:cNvPr>
          <p:cNvCxnSpPr>
            <a:cxnSpLocks/>
          </p:cNvCxnSpPr>
          <p:nvPr/>
        </p:nvCxnSpPr>
        <p:spPr>
          <a:xfrm flipV="1">
            <a:off x="6028500" y="3691476"/>
            <a:ext cx="0" cy="177641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6EDCDEF0-2189-0743-910B-CA0D969610A8}"/>
              </a:ext>
            </a:extLst>
          </p:cNvPr>
          <p:cNvCxnSpPr>
            <a:cxnSpLocks/>
          </p:cNvCxnSpPr>
          <p:nvPr/>
        </p:nvCxnSpPr>
        <p:spPr>
          <a:xfrm flipV="1">
            <a:off x="6028500" y="1620305"/>
            <a:ext cx="0" cy="177641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0425727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Chart and Content">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87AE4DE2-64F4-8143-9132-73982B9F3670}"/>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617" t="-192" r="23334" b="25924"/>
          <a:stretch/>
        </p:blipFill>
        <p:spPr>
          <a:xfrm>
            <a:off x="8849193" y="3593387"/>
            <a:ext cx="3342807" cy="3264612"/>
          </a:xfrm>
          <a:prstGeom prst="rect">
            <a:avLst/>
          </a:prstGeom>
          <a:effectLst>
            <a:outerShdw blurRad="50800" dist="38100" dir="2700000" algn="tl" rotWithShape="0">
              <a:srgbClr val="C1E1E2">
                <a:alpha val="40000"/>
              </a:srgbClr>
            </a:outerShdw>
          </a:effectLst>
        </p:spPr>
      </p:pic>
      <p:sp>
        <p:nvSpPr>
          <p:cNvPr id="2" name="Title 1">
            <a:extLst>
              <a:ext uri="{FF2B5EF4-FFF2-40B4-BE49-F238E27FC236}">
                <a16:creationId xmlns:a16="http://schemas.microsoft.com/office/drawing/2014/main" id="{ED846B5D-4F3A-D146-BBC9-04AD142DBE36}"/>
              </a:ext>
            </a:extLst>
          </p:cNvPr>
          <p:cNvSpPr>
            <a:spLocks noGrp="1"/>
          </p:cNvSpPr>
          <p:nvPr>
            <p:ph type="title"/>
          </p:nvPr>
        </p:nvSpPr>
        <p:spPr/>
        <p:txBody>
          <a:bodyPr/>
          <a:lstStyle>
            <a:lvl1pPr>
              <a:defRPr>
                <a:solidFill>
                  <a:schemeClr val="accent2"/>
                </a:solidFill>
              </a:defRPr>
            </a:lvl1pPr>
          </a:lstStyle>
          <a:p>
            <a:r>
              <a:rPr lang="en-GB"/>
              <a:t>Click to edit Master title style</a:t>
            </a:r>
          </a:p>
        </p:txBody>
      </p:sp>
      <p:sp>
        <p:nvSpPr>
          <p:cNvPr id="3" name="Content Placeholder 2">
            <a:extLst>
              <a:ext uri="{FF2B5EF4-FFF2-40B4-BE49-F238E27FC236}">
                <a16:creationId xmlns:a16="http://schemas.microsoft.com/office/drawing/2014/main" id="{98373276-F9F2-EE4A-846C-7F6D19D922FB}"/>
              </a:ext>
            </a:extLst>
          </p:cNvPr>
          <p:cNvSpPr>
            <a:spLocks noGrp="1"/>
          </p:cNvSpPr>
          <p:nvPr>
            <p:ph idx="1"/>
          </p:nvPr>
        </p:nvSpPr>
        <p:spPr>
          <a:xfrm>
            <a:off x="420914" y="2168012"/>
            <a:ext cx="3396343" cy="4070555"/>
          </a:xfrm>
          <a:prstGeom prst="rect">
            <a:avLst/>
          </a:prstGeom>
        </p:spPr>
        <p:txBody>
          <a:bodyPr/>
          <a:lstStyle>
            <a:lvl1pPr marL="0" indent="0">
              <a:buClr>
                <a:schemeClr val="accent6"/>
              </a:buClr>
              <a:buNone/>
              <a:defRPr sz="1800"/>
            </a:lvl1pPr>
            <a:lvl2pPr>
              <a:buClr>
                <a:schemeClr val="accent6"/>
              </a:buClr>
              <a:defRPr/>
            </a:lvl2pPr>
            <a:lvl3pPr>
              <a:buClr>
                <a:schemeClr val="accent6"/>
              </a:buClr>
              <a:defRPr/>
            </a:lvl3pPr>
            <a:lvl4pPr>
              <a:buClr>
                <a:schemeClr val="accent6"/>
              </a:buClr>
              <a:defRPr/>
            </a:lvl4pPr>
            <a:lvl5pPr>
              <a:buClr>
                <a:schemeClr val="accent6"/>
              </a:buClr>
              <a:defRPr/>
            </a:lvl5pPr>
          </a:lstStyle>
          <a:p>
            <a:pPr lvl="0"/>
            <a:r>
              <a:rPr lang="en-GB"/>
              <a:t>Click to edit Master text styles</a:t>
            </a:r>
          </a:p>
        </p:txBody>
      </p:sp>
      <p:sp>
        <p:nvSpPr>
          <p:cNvPr id="7" name="Chart Placeholder 6">
            <a:extLst>
              <a:ext uri="{FF2B5EF4-FFF2-40B4-BE49-F238E27FC236}">
                <a16:creationId xmlns:a16="http://schemas.microsoft.com/office/drawing/2014/main" id="{62B07F6B-4543-5249-9D9C-A709AF212B70}"/>
              </a:ext>
            </a:extLst>
          </p:cNvPr>
          <p:cNvSpPr>
            <a:spLocks noGrp="1"/>
          </p:cNvSpPr>
          <p:nvPr>
            <p:ph type="chart" sz="quarter" idx="13"/>
          </p:nvPr>
        </p:nvSpPr>
        <p:spPr>
          <a:xfrm>
            <a:off x="3990975" y="1252538"/>
            <a:ext cx="8201025" cy="4986030"/>
          </a:xfrm>
          <a:prstGeom prst="rect">
            <a:avLst/>
          </a:prstGeom>
        </p:spPr>
        <p:txBody>
          <a:bodyPr/>
          <a:lstStyle/>
          <a:p>
            <a:endParaRPr lang="en-GB"/>
          </a:p>
        </p:txBody>
      </p:sp>
      <p:sp>
        <p:nvSpPr>
          <p:cNvPr id="9" name="Text Placeholder 2">
            <a:extLst>
              <a:ext uri="{FF2B5EF4-FFF2-40B4-BE49-F238E27FC236}">
                <a16:creationId xmlns:a16="http://schemas.microsoft.com/office/drawing/2014/main" id="{67DB42C0-AC5F-144A-822F-70DBF0FEA05C}"/>
              </a:ext>
            </a:extLst>
          </p:cNvPr>
          <p:cNvSpPr>
            <a:spLocks noGrp="1"/>
          </p:cNvSpPr>
          <p:nvPr>
            <p:ph type="body" idx="14"/>
          </p:nvPr>
        </p:nvSpPr>
        <p:spPr>
          <a:xfrm>
            <a:off x="420914" y="1252537"/>
            <a:ext cx="3396343" cy="724466"/>
          </a:xfrm>
          <a:prstGeom prst="rect">
            <a:avLst/>
          </a:prstGeom>
        </p:spPr>
        <p:txBody>
          <a:bodyPr anchor="t"/>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Tree>
    <p:extLst>
      <p:ext uri="{BB962C8B-B14F-4D97-AF65-F5344CB8AC3E}">
        <p14:creationId xmlns:p14="http://schemas.microsoft.com/office/powerpoint/2010/main" val="51996085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Chart">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D753F1E0-389C-4749-89FF-94C85B7D2811}"/>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617" t="-192" r="23334" b="25924"/>
          <a:stretch/>
        </p:blipFill>
        <p:spPr>
          <a:xfrm>
            <a:off x="8849193" y="3593387"/>
            <a:ext cx="3342807" cy="3264612"/>
          </a:xfrm>
          <a:prstGeom prst="rect">
            <a:avLst/>
          </a:prstGeom>
          <a:effectLst>
            <a:outerShdw blurRad="50800" dist="38100" dir="2700000" algn="tl" rotWithShape="0">
              <a:srgbClr val="C1E1E2">
                <a:alpha val="40000"/>
              </a:srgbClr>
            </a:outerShdw>
          </a:effectLst>
        </p:spPr>
      </p:pic>
      <p:sp>
        <p:nvSpPr>
          <p:cNvPr id="2" name="Title 1">
            <a:extLst>
              <a:ext uri="{FF2B5EF4-FFF2-40B4-BE49-F238E27FC236}">
                <a16:creationId xmlns:a16="http://schemas.microsoft.com/office/drawing/2014/main" id="{ED846B5D-4F3A-D146-BBC9-04AD142DBE36}"/>
              </a:ext>
            </a:extLst>
          </p:cNvPr>
          <p:cNvSpPr>
            <a:spLocks noGrp="1"/>
          </p:cNvSpPr>
          <p:nvPr>
            <p:ph type="title"/>
          </p:nvPr>
        </p:nvSpPr>
        <p:spPr/>
        <p:txBody>
          <a:bodyPr/>
          <a:lstStyle>
            <a:lvl1pPr>
              <a:defRPr>
                <a:solidFill>
                  <a:schemeClr val="accent2"/>
                </a:solidFill>
              </a:defRPr>
            </a:lvl1pPr>
          </a:lstStyle>
          <a:p>
            <a:r>
              <a:rPr lang="en-GB"/>
              <a:t>Click to edit Master title style</a:t>
            </a:r>
          </a:p>
        </p:txBody>
      </p:sp>
      <p:sp>
        <p:nvSpPr>
          <p:cNvPr id="7" name="Chart Placeholder 6">
            <a:extLst>
              <a:ext uri="{FF2B5EF4-FFF2-40B4-BE49-F238E27FC236}">
                <a16:creationId xmlns:a16="http://schemas.microsoft.com/office/drawing/2014/main" id="{62B07F6B-4543-5249-9D9C-A709AF212B70}"/>
              </a:ext>
            </a:extLst>
          </p:cNvPr>
          <p:cNvSpPr>
            <a:spLocks noGrp="1"/>
          </p:cNvSpPr>
          <p:nvPr>
            <p:ph type="chart" sz="quarter" idx="13"/>
          </p:nvPr>
        </p:nvSpPr>
        <p:spPr>
          <a:xfrm>
            <a:off x="456029" y="1252538"/>
            <a:ext cx="11735972" cy="5121368"/>
          </a:xfrm>
          <a:prstGeom prst="rect">
            <a:avLst/>
          </a:prstGeom>
        </p:spPr>
        <p:txBody>
          <a:bodyPr/>
          <a:lstStyle/>
          <a:p>
            <a:endParaRPr lang="en-GB"/>
          </a:p>
        </p:txBody>
      </p:sp>
    </p:spTree>
    <p:extLst>
      <p:ext uri="{BB962C8B-B14F-4D97-AF65-F5344CB8AC3E}">
        <p14:creationId xmlns:p14="http://schemas.microsoft.com/office/powerpoint/2010/main" val="22224036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ver Slide">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79C840AF-3F0B-714A-A1BA-03BCA5CCD638}"/>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617" t="-192" r="23334" b="25924"/>
          <a:stretch/>
        </p:blipFill>
        <p:spPr>
          <a:xfrm>
            <a:off x="8849193" y="3593387"/>
            <a:ext cx="3342807" cy="3264612"/>
          </a:xfrm>
          <a:prstGeom prst="rect">
            <a:avLst/>
          </a:prstGeom>
          <a:effectLst/>
        </p:spPr>
      </p:pic>
      <p:sp>
        <p:nvSpPr>
          <p:cNvPr id="2" name="Title 1">
            <a:extLst>
              <a:ext uri="{FF2B5EF4-FFF2-40B4-BE49-F238E27FC236}">
                <a16:creationId xmlns:a16="http://schemas.microsoft.com/office/drawing/2014/main" id="{9847B7BD-B23E-A14F-BD5E-69587B8DF666}"/>
              </a:ext>
            </a:extLst>
          </p:cNvPr>
          <p:cNvSpPr>
            <a:spLocks noGrp="1"/>
          </p:cNvSpPr>
          <p:nvPr>
            <p:ph type="ctrTitle"/>
          </p:nvPr>
        </p:nvSpPr>
        <p:spPr>
          <a:xfrm>
            <a:off x="464457" y="1600199"/>
            <a:ext cx="8461829" cy="3657600"/>
          </a:xfrm>
          <a:prstGeom prst="rect">
            <a:avLst/>
          </a:prstGeom>
        </p:spPr>
        <p:txBody>
          <a:bodyPr anchor="ctr"/>
          <a:lstStyle>
            <a:lvl1pPr algn="l">
              <a:defRPr sz="3000">
                <a:solidFill>
                  <a:schemeClr val="accent2"/>
                </a:solidFill>
              </a:defRPr>
            </a:lvl1pPr>
          </a:lstStyle>
          <a:p>
            <a:r>
              <a:rPr lang="en-GB"/>
              <a:t>Click to edit Master title style</a:t>
            </a:r>
          </a:p>
        </p:txBody>
      </p:sp>
      <p:sp>
        <p:nvSpPr>
          <p:cNvPr id="8" name="Rectangle 7">
            <a:extLst>
              <a:ext uri="{FF2B5EF4-FFF2-40B4-BE49-F238E27FC236}">
                <a16:creationId xmlns:a16="http://schemas.microsoft.com/office/drawing/2014/main" id="{5C1BA965-5802-1C4C-9E2F-F60562706922}"/>
              </a:ext>
            </a:extLst>
          </p:cNvPr>
          <p:cNvSpPr/>
          <p:nvPr userDrawn="1"/>
        </p:nvSpPr>
        <p:spPr>
          <a:xfrm>
            <a:off x="0" y="2336800"/>
            <a:ext cx="217714" cy="219165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06856636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Chapter Header">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71C15347-71E3-744C-9DEA-6159F945235E}"/>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617" t="-192" r="23334" b="25924"/>
          <a:stretch/>
        </p:blipFill>
        <p:spPr>
          <a:xfrm>
            <a:off x="8849193" y="3593387"/>
            <a:ext cx="3342807" cy="3264612"/>
          </a:xfrm>
          <a:prstGeom prst="rect">
            <a:avLst/>
          </a:prstGeom>
          <a:effectLst>
            <a:outerShdw blurRad="50800" dist="38100" dir="2700000" algn="tl" rotWithShape="0">
              <a:srgbClr val="C1E1E2">
                <a:alpha val="40000"/>
              </a:srgbClr>
            </a:outerShdw>
          </a:effectLst>
        </p:spPr>
      </p:pic>
      <p:sp>
        <p:nvSpPr>
          <p:cNvPr id="2" name="Title 1">
            <a:extLst>
              <a:ext uri="{FF2B5EF4-FFF2-40B4-BE49-F238E27FC236}">
                <a16:creationId xmlns:a16="http://schemas.microsoft.com/office/drawing/2014/main" id="{49B86981-26FF-D742-A926-6B677495D676}"/>
              </a:ext>
            </a:extLst>
          </p:cNvPr>
          <p:cNvSpPr>
            <a:spLocks noGrp="1"/>
          </p:cNvSpPr>
          <p:nvPr>
            <p:ph type="title"/>
          </p:nvPr>
        </p:nvSpPr>
        <p:spPr>
          <a:xfrm>
            <a:off x="3441775" y="842168"/>
            <a:ext cx="8295640" cy="2852737"/>
          </a:xfrm>
        </p:spPr>
        <p:txBody>
          <a:bodyPr anchor="b"/>
          <a:lstStyle>
            <a:lvl1pPr>
              <a:defRPr sz="6000">
                <a:solidFill>
                  <a:schemeClr val="accent2"/>
                </a:solidFill>
              </a:defRPr>
            </a:lvl1pPr>
          </a:lstStyle>
          <a:p>
            <a:r>
              <a:rPr lang="en-GB"/>
              <a:t>Click to edit Master title style</a:t>
            </a:r>
          </a:p>
        </p:txBody>
      </p:sp>
      <p:sp>
        <p:nvSpPr>
          <p:cNvPr id="3" name="Text Placeholder 2">
            <a:extLst>
              <a:ext uri="{FF2B5EF4-FFF2-40B4-BE49-F238E27FC236}">
                <a16:creationId xmlns:a16="http://schemas.microsoft.com/office/drawing/2014/main" id="{D9157101-C57E-ED48-A46B-B02B93F15FCD}"/>
              </a:ext>
            </a:extLst>
          </p:cNvPr>
          <p:cNvSpPr>
            <a:spLocks noGrp="1"/>
          </p:cNvSpPr>
          <p:nvPr>
            <p:ph type="body" idx="1"/>
          </p:nvPr>
        </p:nvSpPr>
        <p:spPr>
          <a:xfrm>
            <a:off x="3441773" y="3840481"/>
            <a:ext cx="8295641" cy="1950720"/>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7" name="Picture Placeholder 8">
            <a:extLst>
              <a:ext uri="{FF2B5EF4-FFF2-40B4-BE49-F238E27FC236}">
                <a16:creationId xmlns:a16="http://schemas.microsoft.com/office/drawing/2014/main" id="{12FFE59F-CD27-C941-964E-D218A79F74C9}"/>
              </a:ext>
            </a:extLst>
          </p:cNvPr>
          <p:cNvSpPr>
            <a:spLocks noGrp="1"/>
          </p:cNvSpPr>
          <p:nvPr>
            <p:ph type="pic" sz="quarter" idx="13"/>
          </p:nvPr>
        </p:nvSpPr>
        <p:spPr>
          <a:xfrm>
            <a:off x="0" y="0"/>
            <a:ext cx="2887663" cy="6858000"/>
          </a:xfrm>
          <a:prstGeom prst="rect">
            <a:avLst/>
          </a:prstGeom>
          <a:solidFill>
            <a:srgbClr val="D9D9D9"/>
          </a:solidFill>
        </p:spPr>
        <p:txBody>
          <a:bodyPr anchor="ctr"/>
          <a:lstStyle>
            <a:lvl1pPr marL="0" indent="0" algn="ctr">
              <a:buNone/>
              <a:defRPr sz="1200"/>
            </a:lvl1pPr>
          </a:lstStyle>
          <a:p>
            <a:endParaRPr lang="en-GB"/>
          </a:p>
        </p:txBody>
      </p:sp>
    </p:spTree>
    <p:extLst>
      <p:ext uri="{BB962C8B-B14F-4D97-AF65-F5344CB8AC3E}">
        <p14:creationId xmlns:p14="http://schemas.microsoft.com/office/powerpoint/2010/main" val="385258730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2 Column">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395ABCAF-314F-F04C-A5B6-E9ACF7525C66}"/>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617" t="-192" r="23334" b="25924"/>
          <a:stretch/>
        </p:blipFill>
        <p:spPr>
          <a:xfrm>
            <a:off x="8849193" y="3593387"/>
            <a:ext cx="3342807" cy="3264612"/>
          </a:xfrm>
          <a:prstGeom prst="rect">
            <a:avLst/>
          </a:prstGeom>
          <a:effectLst>
            <a:outerShdw blurRad="50800" dist="38100" dir="2700000" algn="tl" rotWithShape="0">
              <a:srgbClr val="C1E1E2">
                <a:alpha val="40000"/>
              </a:srgbClr>
            </a:outerShdw>
          </a:effectLst>
        </p:spPr>
      </p:pic>
      <p:sp>
        <p:nvSpPr>
          <p:cNvPr id="2" name="Title 1">
            <a:extLst>
              <a:ext uri="{FF2B5EF4-FFF2-40B4-BE49-F238E27FC236}">
                <a16:creationId xmlns:a16="http://schemas.microsoft.com/office/drawing/2014/main" id="{7AD478A5-520A-BC4E-BCA1-58302A3A6322}"/>
              </a:ext>
            </a:extLst>
          </p:cNvPr>
          <p:cNvSpPr>
            <a:spLocks noGrp="1"/>
          </p:cNvSpPr>
          <p:nvPr>
            <p:ph type="title"/>
          </p:nvPr>
        </p:nvSpPr>
        <p:spPr/>
        <p:txBody>
          <a:bodyPr/>
          <a:lstStyle>
            <a:lvl1pPr>
              <a:defRPr>
                <a:solidFill>
                  <a:schemeClr val="accent2"/>
                </a:solidFill>
              </a:defRPr>
            </a:lvl1pPr>
          </a:lstStyle>
          <a:p>
            <a:r>
              <a:rPr lang="en-GB"/>
              <a:t>Click to edit Master title style</a:t>
            </a:r>
          </a:p>
        </p:txBody>
      </p:sp>
      <p:sp>
        <p:nvSpPr>
          <p:cNvPr id="3" name="Content Placeholder 2">
            <a:extLst>
              <a:ext uri="{FF2B5EF4-FFF2-40B4-BE49-F238E27FC236}">
                <a16:creationId xmlns:a16="http://schemas.microsoft.com/office/drawing/2014/main" id="{BA97CA80-77B1-EA4E-85F7-C178A87D3D1F}"/>
              </a:ext>
            </a:extLst>
          </p:cNvPr>
          <p:cNvSpPr>
            <a:spLocks noGrp="1"/>
          </p:cNvSpPr>
          <p:nvPr>
            <p:ph sz="half" idx="1"/>
          </p:nvPr>
        </p:nvSpPr>
        <p:spPr>
          <a:xfrm>
            <a:off x="456028" y="1245871"/>
            <a:ext cx="5563772" cy="5087694"/>
          </a:xfrm>
          <a:prstGeom prst="rect">
            <a:avLst/>
          </a:prstGeom>
        </p:spPr>
        <p:txBody>
          <a:bodyPr/>
          <a:lstStyle>
            <a:lvl1pPr>
              <a:buClr>
                <a:schemeClr val="accent2"/>
              </a:buClr>
              <a:defRPr sz="1800"/>
            </a:lvl1pPr>
            <a:lvl2pPr>
              <a:buClr>
                <a:schemeClr val="accent2"/>
              </a:buClr>
              <a:defRPr sz="1600"/>
            </a:lvl2pPr>
            <a:lvl3pPr>
              <a:buClr>
                <a:schemeClr val="accent2"/>
              </a:buClr>
              <a:defRPr sz="1500"/>
            </a:lvl3pPr>
            <a:lvl4pPr>
              <a:buClr>
                <a:schemeClr val="accent2"/>
              </a:buClr>
              <a:defRPr sz="1400"/>
            </a:lvl4pPr>
            <a:lvl5pPr>
              <a:buClr>
                <a:schemeClr val="accent2"/>
              </a:buClr>
              <a:defRPr sz="1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FE6D6B58-5F86-C74A-8DAE-670BB17E4637}"/>
              </a:ext>
            </a:extLst>
          </p:cNvPr>
          <p:cNvSpPr>
            <a:spLocks noGrp="1"/>
          </p:cNvSpPr>
          <p:nvPr>
            <p:ph sz="half" idx="2"/>
          </p:nvPr>
        </p:nvSpPr>
        <p:spPr>
          <a:xfrm>
            <a:off x="6172200" y="1245870"/>
            <a:ext cx="5569200" cy="5087695"/>
          </a:xfrm>
          <a:prstGeom prst="rect">
            <a:avLst/>
          </a:prstGeom>
        </p:spPr>
        <p:txBody>
          <a:bodyPr/>
          <a:lstStyle>
            <a:lvl1pPr>
              <a:buClr>
                <a:schemeClr val="accent2"/>
              </a:buClr>
              <a:defRPr sz="1800"/>
            </a:lvl1pPr>
            <a:lvl2pPr>
              <a:buClr>
                <a:schemeClr val="accent2"/>
              </a:buClr>
              <a:defRPr sz="1600"/>
            </a:lvl2pPr>
            <a:lvl3pPr>
              <a:buClr>
                <a:schemeClr val="accent2"/>
              </a:buClr>
              <a:defRPr sz="1500"/>
            </a:lvl3pPr>
            <a:lvl4pPr>
              <a:buClr>
                <a:schemeClr val="accent2"/>
              </a:buClr>
              <a:defRPr sz="1400"/>
            </a:lvl4pPr>
            <a:lvl5pPr>
              <a:buClr>
                <a:schemeClr val="accent2"/>
              </a:buClr>
              <a:defRPr sz="1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248595856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4FD4A009-A5E6-334F-8D8E-AF6C9DBC70FC}"/>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617" t="-192" r="23334" b="25924"/>
          <a:stretch/>
        </p:blipFill>
        <p:spPr>
          <a:xfrm>
            <a:off x="8849193" y="3593387"/>
            <a:ext cx="3342807" cy="3264612"/>
          </a:xfrm>
          <a:prstGeom prst="rect">
            <a:avLst/>
          </a:prstGeom>
          <a:effectLst>
            <a:outerShdw blurRad="50800" dist="38100" dir="2700000" algn="tl" rotWithShape="0">
              <a:srgbClr val="C1E1E2">
                <a:alpha val="40000"/>
              </a:srgbClr>
            </a:outerShdw>
          </a:effectLst>
        </p:spPr>
      </p:pic>
      <p:sp>
        <p:nvSpPr>
          <p:cNvPr id="2" name="Title 1">
            <a:extLst>
              <a:ext uri="{FF2B5EF4-FFF2-40B4-BE49-F238E27FC236}">
                <a16:creationId xmlns:a16="http://schemas.microsoft.com/office/drawing/2014/main" id="{7AD478A5-520A-BC4E-BCA1-58302A3A6322}"/>
              </a:ext>
            </a:extLst>
          </p:cNvPr>
          <p:cNvSpPr>
            <a:spLocks noGrp="1"/>
          </p:cNvSpPr>
          <p:nvPr>
            <p:ph type="title"/>
          </p:nvPr>
        </p:nvSpPr>
        <p:spPr/>
        <p:txBody>
          <a:bodyPr/>
          <a:lstStyle>
            <a:lvl1pPr>
              <a:defRPr>
                <a:solidFill>
                  <a:schemeClr val="accent2"/>
                </a:solidFill>
              </a:defRPr>
            </a:lvl1pPr>
          </a:lstStyle>
          <a:p>
            <a:r>
              <a:rPr lang="en-GB"/>
              <a:t>Click to edit Master title style</a:t>
            </a:r>
          </a:p>
        </p:txBody>
      </p:sp>
      <p:sp>
        <p:nvSpPr>
          <p:cNvPr id="3" name="Content Placeholder 2">
            <a:extLst>
              <a:ext uri="{FF2B5EF4-FFF2-40B4-BE49-F238E27FC236}">
                <a16:creationId xmlns:a16="http://schemas.microsoft.com/office/drawing/2014/main" id="{BA97CA80-77B1-EA4E-85F7-C178A87D3D1F}"/>
              </a:ext>
            </a:extLst>
          </p:cNvPr>
          <p:cNvSpPr>
            <a:spLocks noGrp="1"/>
          </p:cNvSpPr>
          <p:nvPr>
            <p:ph sz="half" idx="1"/>
          </p:nvPr>
        </p:nvSpPr>
        <p:spPr>
          <a:xfrm>
            <a:off x="456028" y="3297649"/>
            <a:ext cx="3315872" cy="2371631"/>
          </a:xfrm>
          <a:prstGeom prst="rect">
            <a:avLst/>
          </a:prstGeom>
        </p:spPr>
        <p:txBody>
          <a:bodyPr/>
          <a:lstStyle>
            <a:lvl1pPr>
              <a:buClr>
                <a:schemeClr val="accent2"/>
              </a:buClr>
              <a:defRPr sz="1800"/>
            </a:lvl1pPr>
            <a:lvl2pPr>
              <a:buClr>
                <a:schemeClr val="accent2"/>
              </a:buClr>
              <a:defRPr sz="1600"/>
            </a:lvl2pPr>
            <a:lvl3pPr>
              <a:buClr>
                <a:schemeClr val="accent2"/>
              </a:buClr>
              <a:defRPr sz="1500"/>
            </a:lvl3pPr>
            <a:lvl4pPr>
              <a:buClr>
                <a:schemeClr val="accent2"/>
              </a:buClr>
              <a:defRPr sz="1400"/>
            </a:lvl4pPr>
            <a:lvl5pPr>
              <a:buClr>
                <a:schemeClr val="accent2"/>
              </a:buClr>
              <a:defRPr sz="1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Picture Placeholder 4">
            <a:extLst>
              <a:ext uri="{FF2B5EF4-FFF2-40B4-BE49-F238E27FC236}">
                <a16:creationId xmlns:a16="http://schemas.microsoft.com/office/drawing/2014/main" id="{B739A47C-94A3-9643-A40D-4B5797899330}"/>
              </a:ext>
            </a:extLst>
          </p:cNvPr>
          <p:cNvSpPr>
            <a:spLocks noGrp="1"/>
          </p:cNvSpPr>
          <p:nvPr>
            <p:ph type="pic" sz="quarter" idx="15"/>
          </p:nvPr>
        </p:nvSpPr>
        <p:spPr>
          <a:xfrm>
            <a:off x="455613" y="1255713"/>
            <a:ext cx="3333750" cy="2041936"/>
          </a:xfrm>
          <a:prstGeom prst="rect">
            <a:avLst/>
          </a:prstGeom>
        </p:spPr>
        <p:txBody>
          <a:bodyPr/>
          <a:lstStyle/>
          <a:p>
            <a:endParaRPr lang="en-GB"/>
          </a:p>
        </p:txBody>
      </p:sp>
      <p:sp>
        <p:nvSpPr>
          <p:cNvPr id="10" name="Picture Placeholder 4">
            <a:extLst>
              <a:ext uri="{FF2B5EF4-FFF2-40B4-BE49-F238E27FC236}">
                <a16:creationId xmlns:a16="http://schemas.microsoft.com/office/drawing/2014/main" id="{A455B0D1-999C-EB49-8931-E32FCFA51433}"/>
              </a:ext>
            </a:extLst>
          </p:cNvPr>
          <p:cNvSpPr>
            <a:spLocks noGrp="1"/>
          </p:cNvSpPr>
          <p:nvPr>
            <p:ph type="pic" sz="quarter" idx="16"/>
          </p:nvPr>
        </p:nvSpPr>
        <p:spPr>
          <a:xfrm>
            <a:off x="4355584" y="1255713"/>
            <a:ext cx="3333750" cy="2041936"/>
          </a:xfrm>
          <a:prstGeom prst="rect">
            <a:avLst/>
          </a:prstGeom>
        </p:spPr>
        <p:txBody>
          <a:bodyPr/>
          <a:lstStyle/>
          <a:p>
            <a:endParaRPr lang="en-GB"/>
          </a:p>
        </p:txBody>
      </p:sp>
      <p:sp>
        <p:nvSpPr>
          <p:cNvPr id="11" name="Picture Placeholder 4">
            <a:extLst>
              <a:ext uri="{FF2B5EF4-FFF2-40B4-BE49-F238E27FC236}">
                <a16:creationId xmlns:a16="http://schemas.microsoft.com/office/drawing/2014/main" id="{77C5D4B3-314E-B343-9BBF-3BB8B4317819}"/>
              </a:ext>
            </a:extLst>
          </p:cNvPr>
          <p:cNvSpPr>
            <a:spLocks noGrp="1"/>
          </p:cNvSpPr>
          <p:nvPr>
            <p:ph type="pic" sz="quarter" idx="17"/>
          </p:nvPr>
        </p:nvSpPr>
        <p:spPr>
          <a:xfrm>
            <a:off x="8266572" y="1255713"/>
            <a:ext cx="3333750" cy="2041936"/>
          </a:xfrm>
          <a:prstGeom prst="rect">
            <a:avLst/>
          </a:prstGeom>
        </p:spPr>
        <p:txBody>
          <a:bodyPr/>
          <a:lstStyle/>
          <a:p>
            <a:endParaRPr lang="en-GB"/>
          </a:p>
        </p:txBody>
      </p:sp>
      <p:sp>
        <p:nvSpPr>
          <p:cNvPr id="13" name="Content Placeholder 2">
            <a:extLst>
              <a:ext uri="{FF2B5EF4-FFF2-40B4-BE49-F238E27FC236}">
                <a16:creationId xmlns:a16="http://schemas.microsoft.com/office/drawing/2014/main" id="{B1157A2B-4928-A140-A5DA-5D6FE6B3B9FF}"/>
              </a:ext>
            </a:extLst>
          </p:cNvPr>
          <p:cNvSpPr>
            <a:spLocks noGrp="1"/>
          </p:cNvSpPr>
          <p:nvPr>
            <p:ph sz="half" idx="18"/>
          </p:nvPr>
        </p:nvSpPr>
        <p:spPr>
          <a:xfrm>
            <a:off x="4364351" y="3297649"/>
            <a:ext cx="3315872" cy="2371631"/>
          </a:xfrm>
          <a:prstGeom prst="rect">
            <a:avLst/>
          </a:prstGeom>
        </p:spPr>
        <p:txBody>
          <a:bodyPr/>
          <a:lstStyle>
            <a:lvl1pPr>
              <a:buClr>
                <a:schemeClr val="accent2"/>
              </a:buClr>
              <a:defRPr sz="1800"/>
            </a:lvl1pPr>
            <a:lvl2pPr>
              <a:buClr>
                <a:schemeClr val="accent2"/>
              </a:buClr>
              <a:defRPr sz="1600"/>
            </a:lvl2pPr>
            <a:lvl3pPr>
              <a:buClr>
                <a:schemeClr val="accent2"/>
              </a:buClr>
              <a:defRPr sz="1500"/>
            </a:lvl3pPr>
            <a:lvl4pPr>
              <a:buClr>
                <a:schemeClr val="accent2"/>
              </a:buClr>
              <a:defRPr sz="1400"/>
            </a:lvl4pPr>
            <a:lvl5pPr>
              <a:buClr>
                <a:schemeClr val="accent2"/>
              </a:buClr>
              <a:defRPr sz="1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4" name="Content Placeholder 2">
            <a:extLst>
              <a:ext uri="{FF2B5EF4-FFF2-40B4-BE49-F238E27FC236}">
                <a16:creationId xmlns:a16="http://schemas.microsoft.com/office/drawing/2014/main" id="{F3DF55B7-462F-1745-BFCF-B73DF512912B}"/>
              </a:ext>
            </a:extLst>
          </p:cNvPr>
          <p:cNvSpPr>
            <a:spLocks noGrp="1"/>
          </p:cNvSpPr>
          <p:nvPr>
            <p:ph sz="half" idx="19"/>
          </p:nvPr>
        </p:nvSpPr>
        <p:spPr>
          <a:xfrm>
            <a:off x="8272674" y="3297649"/>
            <a:ext cx="3315872" cy="2371631"/>
          </a:xfrm>
          <a:prstGeom prst="rect">
            <a:avLst/>
          </a:prstGeom>
        </p:spPr>
        <p:txBody>
          <a:bodyPr/>
          <a:lstStyle>
            <a:lvl1pPr>
              <a:buClr>
                <a:schemeClr val="accent2"/>
              </a:buClr>
              <a:defRPr sz="1800"/>
            </a:lvl1pPr>
            <a:lvl2pPr>
              <a:buClr>
                <a:schemeClr val="accent2"/>
              </a:buClr>
              <a:defRPr sz="1600"/>
            </a:lvl2pPr>
            <a:lvl3pPr>
              <a:buClr>
                <a:schemeClr val="accent2"/>
              </a:buClr>
              <a:defRPr sz="1500"/>
            </a:lvl3pPr>
            <a:lvl4pPr>
              <a:buClr>
                <a:schemeClr val="accent2"/>
              </a:buClr>
              <a:defRPr sz="1400"/>
            </a:lvl4pPr>
            <a:lvl5pPr>
              <a:buClr>
                <a:schemeClr val="accent2"/>
              </a:buClr>
              <a:defRPr sz="1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146556662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Large bullets">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BBEF5822-0054-904B-8587-4455E067A854}"/>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617" t="-192" r="23334" b="25924"/>
          <a:stretch/>
        </p:blipFill>
        <p:spPr>
          <a:xfrm>
            <a:off x="8849193" y="3593387"/>
            <a:ext cx="3342807" cy="3264612"/>
          </a:xfrm>
          <a:prstGeom prst="rect">
            <a:avLst/>
          </a:prstGeom>
          <a:effectLst>
            <a:outerShdw blurRad="50800" dist="38100" dir="2700000" algn="tl" rotWithShape="0">
              <a:srgbClr val="C1E1E2">
                <a:alpha val="40000"/>
              </a:srgbClr>
            </a:outerShdw>
          </a:effectLst>
        </p:spPr>
      </p:pic>
      <p:sp>
        <p:nvSpPr>
          <p:cNvPr id="4" name="Text Placeholder 3">
            <a:extLst>
              <a:ext uri="{FF2B5EF4-FFF2-40B4-BE49-F238E27FC236}">
                <a16:creationId xmlns:a16="http://schemas.microsoft.com/office/drawing/2014/main" id="{F1F5B7AA-3517-204C-A0F6-54DFFB245FBE}"/>
              </a:ext>
            </a:extLst>
          </p:cNvPr>
          <p:cNvSpPr>
            <a:spLocks noGrp="1"/>
          </p:cNvSpPr>
          <p:nvPr>
            <p:ph type="body" sz="half" idx="2"/>
          </p:nvPr>
        </p:nvSpPr>
        <p:spPr>
          <a:xfrm>
            <a:off x="456028" y="1280159"/>
            <a:ext cx="4315997" cy="5105891"/>
          </a:xfrm>
          <a:prstGeom prst="rect">
            <a:avLst/>
          </a:prstGeom>
        </p:spPr>
        <p:txBody>
          <a:bodyPr/>
          <a:lstStyle>
            <a:lvl1pPr marL="0" indent="0">
              <a:buNone/>
              <a:defRPr sz="2400" b="1">
                <a:solidFill>
                  <a:schemeClr val="accent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8" name="Title 1">
            <a:extLst>
              <a:ext uri="{FF2B5EF4-FFF2-40B4-BE49-F238E27FC236}">
                <a16:creationId xmlns:a16="http://schemas.microsoft.com/office/drawing/2014/main" id="{CF7BDD01-4E60-474F-9B01-D51866CD79A7}"/>
              </a:ext>
            </a:extLst>
          </p:cNvPr>
          <p:cNvSpPr>
            <a:spLocks noGrp="1"/>
          </p:cNvSpPr>
          <p:nvPr>
            <p:ph type="title"/>
          </p:nvPr>
        </p:nvSpPr>
        <p:spPr>
          <a:xfrm>
            <a:off x="420914" y="365126"/>
            <a:ext cx="9222707" cy="523462"/>
          </a:xfrm>
        </p:spPr>
        <p:txBody>
          <a:bodyPr/>
          <a:lstStyle>
            <a:lvl1pPr>
              <a:defRPr>
                <a:solidFill>
                  <a:schemeClr val="accent2"/>
                </a:solidFill>
              </a:defRPr>
            </a:lvl1pPr>
          </a:lstStyle>
          <a:p>
            <a:r>
              <a:rPr lang="en-GB"/>
              <a:t>Click to edit Master title style</a:t>
            </a:r>
          </a:p>
        </p:txBody>
      </p:sp>
      <p:sp>
        <p:nvSpPr>
          <p:cNvPr id="6" name="Content Placeholder 2">
            <a:extLst>
              <a:ext uri="{FF2B5EF4-FFF2-40B4-BE49-F238E27FC236}">
                <a16:creationId xmlns:a16="http://schemas.microsoft.com/office/drawing/2014/main" id="{2A4AFFBB-DB3E-9D4F-9EE4-D2A1218DB020}"/>
              </a:ext>
            </a:extLst>
          </p:cNvPr>
          <p:cNvSpPr>
            <a:spLocks noGrp="1"/>
          </p:cNvSpPr>
          <p:nvPr>
            <p:ph sz="half" idx="10"/>
          </p:nvPr>
        </p:nvSpPr>
        <p:spPr>
          <a:xfrm>
            <a:off x="5193230" y="1280160"/>
            <a:ext cx="6542741" cy="5105892"/>
          </a:xfrm>
          <a:prstGeom prst="rect">
            <a:avLst/>
          </a:prstGeom>
        </p:spPr>
        <p:txBody>
          <a:bodyPr/>
          <a:lstStyle>
            <a:lvl1pPr>
              <a:buClr>
                <a:schemeClr val="accent2"/>
              </a:buClr>
              <a:defRPr sz="1800"/>
            </a:lvl1pPr>
            <a:lvl2pPr>
              <a:buClr>
                <a:schemeClr val="accent2"/>
              </a:buClr>
              <a:defRPr sz="1600"/>
            </a:lvl2pPr>
            <a:lvl3pPr>
              <a:buClr>
                <a:schemeClr val="accent2"/>
              </a:buClr>
              <a:defRPr sz="1500"/>
            </a:lvl3pPr>
            <a:lvl4pPr>
              <a:buClr>
                <a:schemeClr val="accent2"/>
              </a:buClr>
              <a:defRPr sz="1400"/>
            </a:lvl4pPr>
            <a:lvl5pPr>
              <a:buClr>
                <a:schemeClr val="accent2"/>
              </a:buClr>
              <a:defRPr sz="1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178650488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2_Large Image">
    <p:spTree>
      <p:nvGrpSpPr>
        <p:cNvPr id="1" name=""/>
        <p:cNvGrpSpPr/>
        <p:nvPr/>
      </p:nvGrpSpPr>
      <p:grpSpPr>
        <a:xfrm>
          <a:off x="0" y="0"/>
          <a:ext cx="0" cy="0"/>
          <a:chOff x="0" y="0"/>
          <a:chExt cx="0" cy="0"/>
        </a:xfrm>
      </p:grpSpPr>
      <p:sp>
        <p:nvSpPr>
          <p:cNvPr id="9" name="Picture Placeholder 2">
            <a:extLst>
              <a:ext uri="{FF2B5EF4-FFF2-40B4-BE49-F238E27FC236}">
                <a16:creationId xmlns:a16="http://schemas.microsoft.com/office/drawing/2014/main" id="{AFC724DA-50A2-5247-B748-937A46DBB483}"/>
              </a:ext>
            </a:extLst>
          </p:cNvPr>
          <p:cNvSpPr>
            <a:spLocks noGrp="1"/>
          </p:cNvSpPr>
          <p:nvPr>
            <p:ph type="pic" idx="1"/>
          </p:nvPr>
        </p:nvSpPr>
        <p:spPr>
          <a:xfrm>
            <a:off x="0" y="0"/>
            <a:ext cx="12192000" cy="6857999"/>
          </a:xfrm>
          <a:prstGeom prst="rect">
            <a:avLst/>
          </a:prstGeom>
          <a:solidFill>
            <a:srgbClr val="D9D9D9"/>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pic>
        <p:nvPicPr>
          <p:cNvPr id="6" name="Graphic 5">
            <a:extLst>
              <a:ext uri="{FF2B5EF4-FFF2-40B4-BE49-F238E27FC236}">
                <a16:creationId xmlns:a16="http://schemas.microsoft.com/office/drawing/2014/main" id="{65510E5D-B2C8-9F42-BB66-F7319187514B}"/>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617" t="-192" r="23334" b="25924"/>
          <a:stretch/>
        </p:blipFill>
        <p:spPr>
          <a:xfrm>
            <a:off x="8849193" y="3593387"/>
            <a:ext cx="3342807" cy="3264612"/>
          </a:xfrm>
          <a:prstGeom prst="rect">
            <a:avLst/>
          </a:prstGeom>
          <a:effectLst>
            <a:outerShdw blurRad="50800" dist="38100" dir="2700000" algn="tl" rotWithShape="0">
              <a:srgbClr val="C1E1E2">
                <a:alpha val="40000"/>
              </a:srgbClr>
            </a:outerShdw>
          </a:effectLst>
        </p:spPr>
      </p:pic>
      <p:sp>
        <p:nvSpPr>
          <p:cNvPr id="2" name="Rectangle 1">
            <a:extLst>
              <a:ext uri="{FF2B5EF4-FFF2-40B4-BE49-F238E27FC236}">
                <a16:creationId xmlns:a16="http://schemas.microsoft.com/office/drawing/2014/main" id="{74B197F5-BAD6-2644-AB78-3299C5C5385B}"/>
              </a:ext>
            </a:extLst>
          </p:cNvPr>
          <p:cNvSpPr/>
          <p:nvPr/>
        </p:nvSpPr>
        <p:spPr>
          <a:xfrm>
            <a:off x="0" y="1295400"/>
            <a:ext cx="8166100" cy="444500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3">
            <a:extLst>
              <a:ext uri="{FF2B5EF4-FFF2-40B4-BE49-F238E27FC236}">
                <a16:creationId xmlns:a16="http://schemas.microsoft.com/office/drawing/2014/main" id="{F1F5B7AA-3517-204C-A0F6-54DFFB245FBE}"/>
              </a:ext>
            </a:extLst>
          </p:cNvPr>
          <p:cNvSpPr>
            <a:spLocks noGrp="1"/>
          </p:cNvSpPr>
          <p:nvPr>
            <p:ph type="body" sz="half" idx="2"/>
          </p:nvPr>
        </p:nvSpPr>
        <p:spPr>
          <a:xfrm>
            <a:off x="549410" y="3019679"/>
            <a:ext cx="7057890" cy="2348063"/>
          </a:xfrm>
          <a:prstGeom prst="rect">
            <a:avLst/>
          </a:prstGeom>
        </p:spPr>
        <p:txBody>
          <a:bodyPr/>
          <a:lstStyle>
            <a:lvl1pPr marL="285750" indent="-285750">
              <a:buFont typeface="Arial" panose="020B0604020202020204" pitchFamily="34" charset="0"/>
              <a:buChar char="•"/>
              <a:defRPr sz="1800" b="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8" name="Title 1">
            <a:extLst>
              <a:ext uri="{FF2B5EF4-FFF2-40B4-BE49-F238E27FC236}">
                <a16:creationId xmlns:a16="http://schemas.microsoft.com/office/drawing/2014/main" id="{CF7BDD01-4E60-474F-9B01-D51866CD79A7}"/>
              </a:ext>
            </a:extLst>
          </p:cNvPr>
          <p:cNvSpPr>
            <a:spLocks noGrp="1"/>
          </p:cNvSpPr>
          <p:nvPr>
            <p:ph type="title"/>
          </p:nvPr>
        </p:nvSpPr>
        <p:spPr>
          <a:xfrm>
            <a:off x="514296" y="1711439"/>
            <a:ext cx="7093004" cy="523462"/>
          </a:xfrm>
        </p:spPr>
        <p:txBody>
          <a:bodyPr/>
          <a:lstStyle>
            <a:lvl1pPr>
              <a:defRPr>
                <a:solidFill>
                  <a:schemeClr val="accent2"/>
                </a:solidFill>
              </a:defRPr>
            </a:lvl1pPr>
          </a:lstStyle>
          <a:p>
            <a:r>
              <a:rPr lang="en-GB"/>
              <a:t>Click to edit Master title style</a:t>
            </a:r>
          </a:p>
        </p:txBody>
      </p:sp>
      <p:sp>
        <p:nvSpPr>
          <p:cNvPr id="11" name="Text Placeholder 3">
            <a:extLst>
              <a:ext uri="{FF2B5EF4-FFF2-40B4-BE49-F238E27FC236}">
                <a16:creationId xmlns:a16="http://schemas.microsoft.com/office/drawing/2014/main" id="{0E5F0A54-3BC1-A747-8F1F-FF79084B66FE}"/>
              </a:ext>
            </a:extLst>
          </p:cNvPr>
          <p:cNvSpPr>
            <a:spLocks noGrp="1"/>
          </p:cNvSpPr>
          <p:nvPr>
            <p:ph type="body" sz="half" idx="10"/>
          </p:nvPr>
        </p:nvSpPr>
        <p:spPr>
          <a:xfrm>
            <a:off x="549410" y="2471801"/>
            <a:ext cx="7057890" cy="365991"/>
          </a:xfrm>
          <a:prstGeom prst="rect">
            <a:avLst/>
          </a:prstGeom>
        </p:spPr>
        <p:txBody>
          <a:bodyPr/>
          <a:lstStyle>
            <a:lvl1pPr marL="0" indent="0">
              <a:buNone/>
              <a:defRPr sz="2400" b="1">
                <a:solidFill>
                  <a:schemeClr val="accent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Tree>
    <p:extLst>
      <p:ext uri="{BB962C8B-B14F-4D97-AF65-F5344CB8AC3E}">
        <p14:creationId xmlns:p14="http://schemas.microsoft.com/office/powerpoint/2010/main" val="332394426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Large Image">
    <p:spTree>
      <p:nvGrpSpPr>
        <p:cNvPr id="1" name=""/>
        <p:cNvGrpSpPr/>
        <p:nvPr/>
      </p:nvGrpSpPr>
      <p:grpSpPr>
        <a:xfrm>
          <a:off x="0" y="0"/>
          <a:ext cx="0" cy="0"/>
          <a:chOff x="0" y="0"/>
          <a:chExt cx="0" cy="0"/>
        </a:xfrm>
      </p:grpSpPr>
      <p:sp>
        <p:nvSpPr>
          <p:cNvPr id="9" name="Picture Placeholder 2">
            <a:extLst>
              <a:ext uri="{FF2B5EF4-FFF2-40B4-BE49-F238E27FC236}">
                <a16:creationId xmlns:a16="http://schemas.microsoft.com/office/drawing/2014/main" id="{AFC724DA-50A2-5247-B748-937A46DBB483}"/>
              </a:ext>
            </a:extLst>
          </p:cNvPr>
          <p:cNvSpPr>
            <a:spLocks noGrp="1"/>
          </p:cNvSpPr>
          <p:nvPr>
            <p:ph type="pic" idx="1"/>
          </p:nvPr>
        </p:nvSpPr>
        <p:spPr>
          <a:xfrm>
            <a:off x="25146" y="0"/>
            <a:ext cx="7008812" cy="6857999"/>
          </a:xfrm>
          <a:prstGeom prst="rect">
            <a:avLst/>
          </a:prstGeom>
          <a:solidFill>
            <a:srgbClr val="D9D9D9"/>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F1F5B7AA-3517-204C-A0F6-54DFFB245FBE}"/>
              </a:ext>
            </a:extLst>
          </p:cNvPr>
          <p:cNvSpPr>
            <a:spLocks noGrp="1"/>
          </p:cNvSpPr>
          <p:nvPr>
            <p:ph type="body" sz="half" idx="2"/>
          </p:nvPr>
        </p:nvSpPr>
        <p:spPr>
          <a:xfrm>
            <a:off x="7394710" y="2463501"/>
            <a:ext cx="4315997" cy="3829723"/>
          </a:xfrm>
          <a:prstGeom prst="rect">
            <a:avLst/>
          </a:prstGeom>
        </p:spPr>
        <p:txBody>
          <a:bodyPr/>
          <a:lstStyle>
            <a:lvl1pPr marL="0" indent="0">
              <a:buNone/>
              <a:defRPr sz="1800" b="1">
                <a:solidFill>
                  <a:schemeClr val="accent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8" name="Title 1">
            <a:extLst>
              <a:ext uri="{FF2B5EF4-FFF2-40B4-BE49-F238E27FC236}">
                <a16:creationId xmlns:a16="http://schemas.microsoft.com/office/drawing/2014/main" id="{CF7BDD01-4E60-474F-9B01-D51866CD79A7}"/>
              </a:ext>
            </a:extLst>
          </p:cNvPr>
          <p:cNvSpPr>
            <a:spLocks noGrp="1"/>
          </p:cNvSpPr>
          <p:nvPr>
            <p:ph type="title"/>
          </p:nvPr>
        </p:nvSpPr>
        <p:spPr>
          <a:xfrm>
            <a:off x="7359596" y="1548467"/>
            <a:ext cx="4619716" cy="523462"/>
          </a:xfrm>
        </p:spPr>
        <p:txBody>
          <a:bodyPr/>
          <a:lstStyle>
            <a:lvl1pPr>
              <a:defRPr>
                <a:solidFill>
                  <a:schemeClr val="accent2"/>
                </a:solidFill>
              </a:defRPr>
            </a:lvl1pPr>
          </a:lstStyle>
          <a:p>
            <a:r>
              <a:rPr lang="en-GB"/>
              <a:t>Click to edit Master title style</a:t>
            </a:r>
          </a:p>
        </p:txBody>
      </p:sp>
      <p:pic>
        <p:nvPicPr>
          <p:cNvPr id="6" name="Graphic 5">
            <a:extLst>
              <a:ext uri="{FF2B5EF4-FFF2-40B4-BE49-F238E27FC236}">
                <a16:creationId xmlns:a16="http://schemas.microsoft.com/office/drawing/2014/main" id="{65510E5D-B2C8-9F42-BB66-F7319187514B}"/>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617" t="-192" r="23334" b="25924"/>
          <a:stretch/>
        </p:blipFill>
        <p:spPr>
          <a:xfrm>
            <a:off x="8849193" y="3593387"/>
            <a:ext cx="3342807" cy="3264612"/>
          </a:xfrm>
          <a:prstGeom prst="rect">
            <a:avLst/>
          </a:prstGeom>
          <a:effectLst>
            <a:outerShdw blurRad="50800" dist="38100" dir="2700000" algn="tl" rotWithShape="0">
              <a:srgbClr val="C1E1E2">
                <a:alpha val="40000"/>
              </a:srgbClr>
            </a:outerShdw>
          </a:effectLst>
        </p:spPr>
      </p:pic>
    </p:spTree>
    <p:extLst>
      <p:ext uri="{BB962C8B-B14F-4D97-AF65-F5344CB8AC3E}">
        <p14:creationId xmlns:p14="http://schemas.microsoft.com/office/powerpoint/2010/main" val="152709359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1_Large Image">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F7BDD01-4E60-474F-9B01-D51866CD79A7}"/>
              </a:ext>
            </a:extLst>
          </p:cNvPr>
          <p:cNvSpPr>
            <a:spLocks noGrp="1"/>
          </p:cNvSpPr>
          <p:nvPr>
            <p:ph type="title"/>
          </p:nvPr>
        </p:nvSpPr>
        <p:spPr>
          <a:xfrm>
            <a:off x="420914" y="980955"/>
            <a:ext cx="8993711" cy="523462"/>
          </a:xfrm>
        </p:spPr>
        <p:txBody>
          <a:bodyPr/>
          <a:lstStyle>
            <a:lvl1pPr>
              <a:defRPr>
                <a:solidFill>
                  <a:schemeClr val="accent2"/>
                </a:solidFill>
              </a:defRPr>
            </a:lvl1pPr>
          </a:lstStyle>
          <a:p>
            <a:r>
              <a:rPr lang="en-GB"/>
              <a:t>Click to edit Master title style</a:t>
            </a:r>
          </a:p>
        </p:txBody>
      </p:sp>
      <p:sp>
        <p:nvSpPr>
          <p:cNvPr id="9" name="Picture Placeholder 2">
            <a:extLst>
              <a:ext uri="{FF2B5EF4-FFF2-40B4-BE49-F238E27FC236}">
                <a16:creationId xmlns:a16="http://schemas.microsoft.com/office/drawing/2014/main" id="{AFC724DA-50A2-5247-B748-937A46DBB483}"/>
              </a:ext>
            </a:extLst>
          </p:cNvPr>
          <p:cNvSpPr>
            <a:spLocks noGrp="1"/>
          </p:cNvSpPr>
          <p:nvPr>
            <p:ph type="pic" idx="1"/>
          </p:nvPr>
        </p:nvSpPr>
        <p:spPr>
          <a:xfrm>
            <a:off x="2777375" y="1784206"/>
            <a:ext cx="9414625" cy="4304109"/>
          </a:xfrm>
          <a:prstGeom prst="rect">
            <a:avLst/>
          </a:prstGeom>
          <a:solidFill>
            <a:srgbClr val="D9D9D9"/>
          </a:solidFill>
        </p:spPr>
        <p:txBody>
          <a:bodyPr anchor="ct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Tree>
    <p:extLst>
      <p:ext uri="{BB962C8B-B14F-4D97-AF65-F5344CB8AC3E}">
        <p14:creationId xmlns:p14="http://schemas.microsoft.com/office/powerpoint/2010/main" val="154129439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cSld name="1_Section Header">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5E6B58-EB38-4103-AAB4-1D90637C7C11}"/>
              </a:ext>
            </a:extLst>
          </p:cNvPr>
          <p:cNvSpPr/>
          <p:nvPr/>
        </p:nvSpPr>
        <p:spPr>
          <a:xfrm>
            <a:off x="0" y="0"/>
            <a:ext cx="12192000" cy="976555"/>
          </a:xfrm>
          <a:prstGeom prst="rect">
            <a:avLst/>
          </a:prstGeom>
          <a:solidFill>
            <a:srgbClr val="853E9A"/>
          </a:solidFill>
          <a:ln>
            <a:solidFill>
              <a:srgbClr val="853E9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800"/>
          </a:p>
        </p:txBody>
      </p:sp>
      <p:sp>
        <p:nvSpPr>
          <p:cNvPr id="2" name="Title 1"/>
          <p:cNvSpPr>
            <a:spLocks noGrp="1"/>
          </p:cNvSpPr>
          <p:nvPr>
            <p:ph type="title"/>
          </p:nvPr>
        </p:nvSpPr>
        <p:spPr>
          <a:xfrm>
            <a:off x="355990" y="599387"/>
            <a:ext cx="10515600" cy="277682"/>
          </a:xfrm>
          <a:prstGeom prst="rect">
            <a:avLst/>
          </a:prstGeom>
        </p:spPr>
        <p:txBody>
          <a:bodyPr anchor="b">
            <a:noAutofit/>
          </a:bodyPr>
          <a:lstStyle>
            <a:lvl1pPr>
              <a:defRPr sz="40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22" name="Slide Number Placeholder 21"/>
          <p:cNvSpPr>
            <a:spLocks noGrp="1"/>
          </p:cNvSpPr>
          <p:nvPr>
            <p:ph type="sldNum" sz="quarter" idx="16"/>
          </p:nvPr>
        </p:nvSpPr>
        <p:spPr/>
        <p:txBody>
          <a:bodyPr/>
          <a:lstStyle/>
          <a:p>
            <a:endParaRPr lang="en-US"/>
          </a:p>
        </p:txBody>
      </p:sp>
      <p:sp>
        <p:nvSpPr>
          <p:cNvPr id="24" name="Rectangle 23"/>
          <p:cNvSpPr/>
          <p:nvPr/>
        </p:nvSpPr>
        <p:spPr>
          <a:xfrm>
            <a:off x="7105824" y="6281025"/>
            <a:ext cx="1941977" cy="3651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n>
                <a:solidFill>
                  <a:schemeClr val="bg1"/>
                </a:solidFill>
              </a:ln>
              <a:solidFill>
                <a:schemeClr val="bg1"/>
              </a:solidFill>
            </a:endParaRPr>
          </a:p>
        </p:txBody>
      </p:sp>
      <p:cxnSp>
        <p:nvCxnSpPr>
          <p:cNvPr id="12" name="Straight Connector 11">
            <a:extLst>
              <a:ext uri="{FF2B5EF4-FFF2-40B4-BE49-F238E27FC236}">
                <a16:creationId xmlns:a16="http://schemas.microsoft.com/office/drawing/2014/main" id="{15DBE4F9-D3C7-4947-9EC8-098D02B9D9FA}"/>
              </a:ext>
            </a:extLst>
          </p:cNvPr>
          <p:cNvCxnSpPr/>
          <p:nvPr/>
        </p:nvCxnSpPr>
        <p:spPr>
          <a:xfrm flipV="1">
            <a:off x="13836" y="6081932"/>
            <a:ext cx="2952328" cy="4173"/>
          </a:xfrm>
          <a:prstGeom prst="line">
            <a:avLst/>
          </a:prstGeom>
          <a:ln w="76200">
            <a:solidFill>
              <a:srgbClr val="F9A50E"/>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CD25F50-77A0-4ED5-A7F2-BECB23EBA7EC}"/>
              </a:ext>
            </a:extLst>
          </p:cNvPr>
          <p:cNvCxnSpPr/>
          <p:nvPr/>
        </p:nvCxnSpPr>
        <p:spPr>
          <a:xfrm flipV="1">
            <a:off x="3110180" y="6079845"/>
            <a:ext cx="2952328" cy="4173"/>
          </a:xfrm>
          <a:prstGeom prst="line">
            <a:avLst/>
          </a:prstGeom>
          <a:ln w="76200">
            <a:solidFill>
              <a:srgbClr val="F24678"/>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3DAFE28-8B2A-4E49-A70E-B7DF43936ADD}"/>
              </a:ext>
            </a:extLst>
          </p:cNvPr>
          <p:cNvCxnSpPr/>
          <p:nvPr/>
        </p:nvCxnSpPr>
        <p:spPr>
          <a:xfrm flipV="1">
            <a:off x="6206524" y="6079845"/>
            <a:ext cx="2952328" cy="4173"/>
          </a:xfrm>
          <a:prstGeom prst="line">
            <a:avLst/>
          </a:prstGeom>
          <a:ln w="76200">
            <a:solidFill>
              <a:srgbClr val="853E9A"/>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82DA520-A058-4648-B2F3-B2FC1CCB70CC}"/>
              </a:ext>
            </a:extLst>
          </p:cNvPr>
          <p:cNvCxnSpPr/>
          <p:nvPr/>
        </p:nvCxnSpPr>
        <p:spPr>
          <a:xfrm flipV="1">
            <a:off x="9274313" y="6077758"/>
            <a:ext cx="2952328" cy="4173"/>
          </a:xfrm>
          <a:prstGeom prst="line">
            <a:avLst/>
          </a:prstGeom>
          <a:ln w="76200">
            <a:solidFill>
              <a:srgbClr val="2A90C0"/>
            </a:solidFill>
          </a:ln>
        </p:spPr>
        <p:style>
          <a:lnRef idx="1">
            <a:schemeClr val="accent1"/>
          </a:lnRef>
          <a:fillRef idx="0">
            <a:schemeClr val="accent1"/>
          </a:fillRef>
          <a:effectRef idx="0">
            <a:schemeClr val="accent1"/>
          </a:effectRef>
          <a:fontRef idx="minor">
            <a:schemeClr val="tx1"/>
          </a:fontRef>
        </p:style>
      </p:cxnSp>
      <p:sp>
        <p:nvSpPr>
          <p:cNvPr id="17" name="Content Placeholder 2">
            <a:extLst>
              <a:ext uri="{FF2B5EF4-FFF2-40B4-BE49-F238E27FC236}">
                <a16:creationId xmlns:a16="http://schemas.microsoft.com/office/drawing/2014/main" id="{9B33162B-D4D6-41B9-A106-76F2A30F4D34}"/>
              </a:ext>
            </a:extLst>
          </p:cNvPr>
          <p:cNvSpPr>
            <a:spLocks noGrp="1"/>
          </p:cNvSpPr>
          <p:nvPr>
            <p:ph idx="1"/>
          </p:nvPr>
        </p:nvSpPr>
        <p:spPr>
          <a:xfrm>
            <a:off x="397989" y="1252947"/>
            <a:ext cx="11386643" cy="46243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02664533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cSld name="Standard slide (NW London ICS)">
    <p:spTree>
      <p:nvGrpSpPr>
        <p:cNvPr id="1" name=""/>
        <p:cNvGrpSpPr/>
        <p:nvPr/>
      </p:nvGrpSpPr>
      <p:grpSpPr>
        <a:xfrm>
          <a:off x="0" y="0"/>
          <a:ext cx="0" cy="0"/>
          <a:chOff x="0" y="0"/>
          <a:chExt cx="0" cy="0"/>
        </a:xfrm>
      </p:grpSpPr>
      <p:sp>
        <p:nvSpPr>
          <p:cNvPr id="3" name="Content Placeholder 2"/>
          <p:cNvSpPr>
            <a:spLocks noGrp="1"/>
          </p:cNvSpPr>
          <p:nvPr>
            <p:ph idx="1"/>
          </p:nvPr>
        </p:nvSpPr>
        <p:spPr>
          <a:xfrm>
            <a:off x="397989" y="1397238"/>
            <a:ext cx="11386643" cy="448003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12"/>
          </p:nvPr>
        </p:nvSpPr>
        <p:spPr/>
        <p:txBody>
          <a:bodyPr/>
          <a:lstStyle/>
          <a:p>
            <a:fld id="{E76F84FA-B8EB-462F-97BA-032CB76B4E3A}" type="slidenum">
              <a:rPr lang="en-GB" smtClean="0"/>
              <a:t>‹#›</a:t>
            </a:fld>
            <a:endParaRPr lang="en-GB"/>
          </a:p>
        </p:txBody>
      </p:sp>
      <p:sp>
        <p:nvSpPr>
          <p:cNvPr id="2" name="Title 1"/>
          <p:cNvSpPr>
            <a:spLocks noGrp="1"/>
          </p:cNvSpPr>
          <p:nvPr>
            <p:ph type="title" hasCustomPrompt="1"/>
          </p:nvPr>
        </p:nvSpPr>
        <p:spPr>
          <a:xfrm>
            <a:off x="407368" y="326582"/>
            <a:ext cx="11377264" cy="543595"/>
          </a:xfrm>
        </p:spPr>
        <p:txBody>
          <a:bodyPr/>
          <a:lstStyle>
            <a:lvl1pPr>
              <a:defRPr>
                <a:solidFill>
                  <a:schemeClr val="bg1"/>
                </a:solidFill>
              </a:defRPr>
            </a:lvl1pPr>
          </a:lstStyle>
          <a:p>
            <a:r>
              <a:rPr lang="en-US"/>
              <a:t>Click to edit title</a:t>
            </a:r>
            <a:endParaRPr lang="en-GB"/>
          </a:p>
        </p:txBody>
      </p:sp>
    </p:spTree>
    <p:extLst>
      <p:ext uri="{BB962C8B-B14F-4D97-AF65-F5344CB8AC3E}">
        <p14:creationId xmlns:p14="http://schemas.microsoft.com/office/powerpoint/2010/main" val="159937093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BFBCAF-A3B7-44A4-BE77-BFDFC0D2D3F3}"/>
              </a:ext>
            </a:extLst>
          </p:cNvPr>
          <p:cNvSpPr>
            <a:spLocks noGrp="1"/>
          </p:cNvSpPr>
          <p:nvPr>
            <p:ph type="ctrTitle"/>
          </p:nvPr>
        </p:nvSpPr>
        <p:spPr>
          <a:xfrm>
            <a:off x="490331" y="1751070"/>
            <a:ext cx="9144000" cy="2387600"/>
          </a:xfrm>
        </p:spPr>
        <p:txBody>
          <a:bodyPr anchor="b"/>
          <a:lstStyle>
            <a:lvl1pPr algn="l">
              <a:defRPr sz="5999"/>
            </a:lvl1pPr>
          </a:lstStyle>
          <a:p>
            <a:r>
              <a:rPr lang="en-US"/>
              <a:t>Click to edit Master title style</a:t>
            </a:r>
            <a:endParaRPr lang="en-GB"/>
          </a:p>
        </p:txBody>
      </p:sp>
      <p:sp>
        <p:nvSpPr>
          <p:cNvPr id="3" name="Subtitle 2">
            <a:extLst>
              <a:ext uri="{FF2B5EF4-FFF2-40B4-BE49-F238E27FC236}">
                <a16:creationId xmlns:a16="http://schemas.microsoft.com/office/drawing/2014/main" id="{FBA58C32-0844-419D-82D3-5C7682396E6A}"/>
              </a:ext>
            </a:extLst>
          </p:cNvPr>
          <p:cNvSpPr>
            <a:spLocks noGrp="1"/>
          </p:cNvSpPr>
          <p:nvPr>
            <p:ph type="subTitle" idx="1"/>
          </p:nvPr>
        </p:nvSpPr>
        <p:spPr>
          <a:xfrm>
            <a:off x="490331" y="4230745"/>
            <a:ext cx="9144000" cy="1030368"/>
          </a:xfrm>
        </p:spPr>
        <p:txBody>
          <a:bodyPr>
            <a:normAutofit/>
          </a:bodyPr>
          <a:lstStyle>
            <a:lvl1pPr marL="0" indent="0" algn="l">
              <a:buNone/>
              <a:defRPr sz="3199">
                <a:solidFill>
                  <a:schemeClr val="accent2"/>
                </a:solidFill>
              </a:defRPr>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r>
              <a:rPr lang="en-US"/>
              <a:t>Click to edit Master subtitle style</a:t>
            </a:r>
            <a:endParaRPr lang="en-GB"/>
          </a:p>
        </p:txBody>
      </p:sp>
      <p:pic>
        <p:nvPicPr>
          <p:cNvPr id="7" name="Picture 6">
            <a:extLst>
              <a:ext uri="{FF2B5EF4-FFF2-40B4-BE49-F238E27FC236}">
                <a16:creationId xmlns:a16="http://schemas.microsoft.com/office/drawing/2014/main" id="{ADD41BC5-9147-48A9-864A-E797F3F9B86E}"/>
              </a:ext>
            </a:extLst>
          </p:cNvPr>
          <p:cNvPicPr>
            <a:picLocks noChangeAspect="1"/>
          </p:cNvPicPr>
          <p:nvPr userDrawn="1"/>
        </p:nvPicPr>
        <p:blipFill>
          <a:blip r:embed="rId2"/>
          <a:stretch>
            <a:fillRect/>
          </a:stretch>
        </p:blipFill>
        <p:spPr>
          <a:xfrm>
            <a:off x="7629882" y="223487"/>
            <a:ext cx="4678145" cy="1373401"/>
          </a:xfrm>
          <a:prstGeom prst="rect">
            <a:avLst/>
          </a:prstGeom>
        </p:spPr>
      </p:pic>
      <p:pic>
        <p:nvPicPr>
          <p:cNvPr id="8" name="Picture 7">
            <a:extLst>
              <a:ext uri="{FF2B5EF4-FFF2-40B4-BE49-F238E27FC236}">
                <a16:creationId xmlns:a16="http://schemas.microsoft.com/office/drawing/2014/main" id="{EF23ABAD-8CBC-4EC0-BE59-A24E9E316FDD}"/>
              </a:ext>
            </a:extLst>
          </p:cNvPr>
          <p:cNvPicPr>
            <a:picLocks noChangeAspect="1"/>
          </p:cNvPicPr>
          <p:nvPr userDrawn="1"/>
        </p:nvPicPr>
        <p:blipFill>
          <a:blip r:embed="rId3" cstate="screen">
            <a:alphaModFix amt="50000"/>
            <a:extLst>
              <a:ext uri="{28A0092B-C50C-407E-A947-70E740481C1C}">
                <a14:useLocalDpi xmlns:a14="http://schemas.microsoft.com/office/drawing/2010/main"/>
              </a:ext>
            </a:extLst>
          </a:blip>
          <a:stretch>
            <a:fillRect/>
          </a:stretch>
        </p:blipFill>
        <p:spPr>
          <a:xfrm>
            <a:off x="10977013" y="6356780"/>
            <a:ext cx="1054289" cy="261610"/>
          </a:xfrm>
          <a:prstGeom prst="rect">
            <a:avLst/>
          </a:prstGeom>
        </p:spPr>
      </p:pic>
      <p:sp>
        <p:nvSpPr>
          <p:cNvPr id="12" name="Rectangle 11">
            <a:extLst>
              <a:ext uri="{FF2B5EF4-FFF2-40B4-BE49-F238E27FC236}">
                <a16:creationId xmlns:a16="http://schemas.microsoft.com/office/drawing/2014/main" id="{0BCAFFA4-C654-4842-8343-F516E2650CC3}"/>
              </a:ext>
            </a:extLst>
          </p:cNvPr>
          <p:cNvSpPr/>
          <p:nvPr userDrawn="1"/>
        </p:nvSpPr>
        <p:spPr>
          <a:xfrm>
            <a:off x="1" y="6028685"/>
            <a:ext cx="6372000" cy="133577"/>
          </a:xfrm>
          <a:custGeom>
            <a:avLst/>
            <a:gdLst>
              <a:gd name="connsiteX0" fmla="*/ 0 w 12192000"/>
              <a:gd name="connsiteY0" fmla="*/ 0 h 397065"/>
              <a:gd name="connsiteX1" fmla="*/ 12192000 w 12192000"/>
              <a:gd name="connsiteY1" fmla="*/ 0 h 397065"/>
              <a:gd name="connsiteX2" fmla="*/ 12192000 w 12192000"/>
              <a:gd name="connsiteY2" fmla="*/ 397065 h 397065"/>
              <a:gd name="connsiteX3" fmla="*/ 0 w 12192000"/>
              <a:gd name="connsiteY3" fmla="*/ 397065 h 397065"/>
              <a:gd name="connsiteX4" fmla="*/ 0 w 12192000"/>
              <a:gd name="connsiteY4" fmla="*/ 0 h 397065"/>
              <a:gd name="connsiteX0" fmla="*/ 0 w 12192000"/>
              <a:gd name="connsiteY0" fmla="*/ 0 h 397065"/>
              <a:gd name="connsiteX1" fmla="*/ 12192000 w 12192000"/>
              <a:gd name="connsiteY1" fmla="*/ 0 h 397065"/>
              <a:gd name="connsiteX2" fmla="*/ 10919792 w 12192000"/>
              <a:gd name="connsiteY2" fmla="*/ 397065 h 397065"/>
              <a:gd name="connsiteX3" fmla="*/ 0 w 12192000"/>
              <a:gd name="connsiteY3" fmla="*/ 397065 h 397065"/>
              <a:gd name="connsiteX4" fmla="*/ 0 w 12192000"/>
              <a:gd name="connsiteY4" fmla="*/ 0 h 397065"/>
              <a:gd name="connsiteX0" fmla="*/ 0 w 12192000"/>
              <a:gd name="connsiteY0" fmla="*/ 0 h 436457"/>
              <a:gd name="connsiteX1" fmla="*/ 12192000 w 12192000"/>
              <a:gd name="connsiteY1" fmla="*/ 0 h 436457"/>
              <a:gd name="connsiteX2" fmla="*/ 11452274 w 12192000"/>
              <a:gd name="connsiteY2" fmla="*/ 436457 h 436457"/>
              <a:gd name="connsiteX3" fmla="*/ 0 w 12192000"/>
              <a:gd name="connsiteY3" fmla="*/ 397065 h 436457"/>
              <a:gd name="connsiteX4" fmla="*/ 0 w 12192000"/>
              <a:gd name="connsiteY4" fmla="*/ 0 h 436457"/>
              <a:gd name="connsiteX0" fmla="*/ 0 w 12192000"/>
              <a:gd name="connsiteY0" fmla="*/ 0 h 397065"/>
              <a:gd name="connsiteX1" fmla="*/ 12192000 w 12192000"/>
              <a:gd name="connsiteY1" fmla="*/ 0 h 397065"/>
              <a:gd name="connsiteX2" fmla="*/ 11452274 w 12192000"/>
              <a:gd name="connsiteY2" fmla="*/ 357672 h 397065"/>
              <a:gd name="connsiteX3" fmla="*/ 0 w 12192000"/>
              <a:gd name="connsiteY3" fmla="*/ 397065 h 397065"/>
              <a:gd name="connsiteX4" fmla="*/ 0 w 12192000"/>
              <a:gd name="connsiteY4" fmla="*/ 0 h 397065"/>
              <a:gd name="connsiteX0" fmla="*/ 0 w 12192000"/>
              <a:gd name="connsiteY0" fmla="*/ 0 h 397065"/>
              <a:gd name="connsiteX1" fmla="*/ 12192000 w 12192000"/>
              <a:gd name="connsiteY1" fmla="*/ 0 h 397065"/>
              <a:gd name="connsiteX2" fmla="*/ 11582840 w 12192000"/>
              <a:gd name="connsiteY2" fmla="*/ 357673 h 397065"/>
              <a:gd name="connsiteX3" fmla="*/ 0 w 12192000"/>
              <a:gd name="connsiteY3" fmla="*/ 397065 h 397065"/>
              <a:gd name="connsiteX4" fmla="*/ 0 w 12192000"/>
              <a:gd name="connsiteY4" fmla="*/ 0 h 397065"/>
              <a:gd name="connsiteX0" fmla="*/ 0 w 12192000"/>
              <a:gd name="connsiteY0" fmla="*/ 0 h 397065"/>
              <a:gd name="connsiteX1" fmla="*/ 12192000 w 12192000"/>
              <a:gd name="connsiteY1" fmla="*/ 0 h 397065"/>
              <a:gd name="connsiteX2" fmla="*/ 11582840 w 12192000"/>
              <a:gd name="connsiteY2" fmla="*/ 383076 h 397065"/>
              <a:gd name="connsiteX3" fmla="*/ 0 w 12192000"/>
              <a:gd name="connsiteY3" fmla="*/ 397065 h 397065"/>
              <a:gd name="connsiteX4" fmla="*/ 0 w 12192000"/>
              <a:gd name="connsiteY4" fmla="*/ 0 h 397065"/>
              <a:gd name="connsiteX0" fmla="*/ 0 w 12192000"/>
              <a:gd name="connsiteY0" fmla="*/ 0 h 397065"/>
              <a:gd name="connsiteX1" fmla="*/ 12192000 w 12192000"/>
              <a:gd name="connsiteY1" fmla="*/ 0 h 397065"/>
              <a:gd name="connsiteX2" fmla="*/ 11582840 w 12192000"/>
              <a:gd name="connsiteY2" fmla="*/ 383076 h 397065"/>
              <a:gd name="connsiteX3" fmla="*/ 0 w 12192000"/>
              <a:gd name="connsiteY3" fmla="*/ 397065 h 397065"/>
              <a:gd name="connsiteX4" fmla="*/ 0 w 12192000"/>
              <a:gd name="connsiteY4" fmla="*/ 0 h 3970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397065">
                <a:moveTo>
                  <a:pt x="0" y="0"/>
                </a:moveTo>
                <a:lnTo>
                  <a:pt x="12192000" y="0"/>
                </a:lnTo>
                <a:cubicBezTo>
                  <a:pt x="11988947" y="127692"/>
                  <a:pt x="11606028" y="356995"/>
                  <a:pt x="11582840" y="383076"/>
                </a:cubicBezTo>
                <a:lnTo>
                  <a:pt x="0" y="397065"/>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GB" sz="1800">
              <a:solidFill>
                <a:srgbClr val="FFFFFF"/>
              </a:solidFill>
            </a:endParaRPr>
          </a:p>
        </p:txBody>
      </p:sp>
      <p:sp>
        <p:nvSpPr>
          <p:cNvPr id="15" name="Rectangle 11">
            <a:extLst>
              <a:ext uri="{FF2B5EF4-FFF2-40B4-BE49-F238E27FC236}">
                <a16:creationId xmlns:a16="http://schemas.microsoft.com/office/drawing/2014/main" id="{EE97C885-F1B0-4124-BEC0-C7DBA5C0824F}"/>
              </a:ext>
            </a:extLst>
          </p:cNvPr>
          <p:cNvSpPr/>
          <p:nvPr userDrawn="1"/>
        </p:nvSpPr>
        <p:spPr>
          <a:xfrm flipH="1" flipV="1">
            <a:off x="6180045" y="6028685"/>
            <a:ext cx="6011955" cy="143443"/>
          </a:xfrm>
          <a:custGeom>
            <a:avLst/>
            <a:gdLst>
              <a:gd name="connsiteX0" fmla="*/ 0 w 12192000"/>
              <a:gd name="connsiteY0" fmla="*/ 0 h 397065"/>
              <a:gd name="connsiteX1" fmla="*/ 12192000 w 12192000"/>
              <a:gd name="connsiteY1" fmla="*/ 0 h 397065"/>
              <a:gd name="connsiteX2" fmla="*/ 12192000 w 12192000"/>
              <a:gd name="connsiteY2" fmla="*/ 397065 h 397065"/>
              <a:gd name="connsiteX3" fmla="*/ 0 w 12192000"/>
              <a:gd name="connsiteY3" fmla="*/ 397065 h 397065"/>
              <a:gd name="connsiteX4" fmla="*/ 0 w 12192000"/>
              <a:gd name="connsiteY4" fmla="*/ 0 h 397065"/>
              <a:gd name="connsiteX0" fmla="*/ 0 w 12192000"/>
              <a:gd name="connsiteY0" fmla="*/ 0 h 397065"/>
              <a:gd name="connsiteX1" fmla="*/ 12192000 w 12192000"/>
              <a:gd name="connsiteY1" fmla="*/ 0 h 397065"/>
              <a:gd name="connsiteX2" fmla="*/ 10919792 w 12192000"/>
              <a:gd name="connsiteY2" fmla="*/ 397065 h 397065"/>
              <a:gd name="connsiteX3" fmla="*/ 0 w 12192000"/>
              <a:gd name="connsiteY3" fmla="*/ 397065 h 397065"/>
              <a:gd name="connsiteX4" fmla="*/ 0 w 12192000"/>
              <a:gd name="connsiteY4" fmla="*/ 0 h 397065"/>
              <a:gd name="connsiteX0" fmla="*/ 0 w 12192000"/>
              <a:gd name="connsiteY0" fmla="*/ 0 h 436457"/>
              <a:gd name="connsiteX1" fmla="*/ 12192000 w 12192000"/>
              <a:gd name="connsiteY1" fmla="*/ 0 h 436457"/>
              <a:gd name="connsiteX2" fmla="*/ 11452274 w 12192000"/>
              <a:gd name="connsiteY2" fmla="*/ 436457 h 436457"/>
              <a:gd name="connsiteX3" fmla="*/ 0 w 12192000"/>
              <a:gd name="connsiteY3" fmla="*/ 397065 h 436457"/>
              <a:gd name="connsiteX4" fmla="*/ 0 w 12192000"/>
              <a:gd name="connsiteY4" fmla="*/ 0 h 436457"/>
              <a:gd name="connsiteX0" fmla="*/ 0 w 12192000"/>
              <a:gd name="connsiteY0" fmla="*/ 0 h 397065"/>
              <a:gd name="connsiteX1" fmla="*/ 12192000 w 12192000"/>
              <a:gd name="connsiteY1" fmla="*/ 0 h 397065"/>
              <a:gd name="connsiteX2" fmla="*/ 11452274 w 12192000"/>
              <a:gd name="connsiteY2" fmla="*/ 357672 h 397065"/>
              <a:gd name="connsiteX3" fmla="*/ 0 w 12192000"/>
              <a:gd name="connsiteY3" fmla="*/ 397065 h 397065"/>
              <a:gd name="connsiteX4" fmla="*/ 0 w 12192000"/>
              <a:gd name="connsiteY4" fmla="*/ 0 h 397065"/>
              <a:gd name="connsiteX0" fmla="*/ 0 w 12192000"/>
              <a:gd name="connsiteY0" fmla="*/ 0 h 397065"/>
              <a:gd name="connsiteX1" fmla="*/ 12192000 w 12192000"/>
              <a:gd name="connsiteY1" fmla="*/ 0 h 397065"/>
              <a:gd name="connsiteX2" fmla="*/ 11582840 w 12192000"/>
              <a:gd name="connsiteY2" fmla="*/ 357673 h 397065"/>
              <a:gd name="connsiteX3" fmla="*/ 0 w 12192000"/>
              <a:gd name="connsiteY3" fmla="*/ 397065 h 397065"/>
              <a:gd name="connsiteX4" fmla="*/ 0 w 12192000"/>
              <a:gd name="connsiteY4" fmla="*/ 0 h 397065"/>
              <a:gd name="connsiteX0" fmla="*/ 0 w 12192000"/>
              <a:gd name="connsiteY0" fmla="*/ 0 h 397065"/>
              <a:gd name="connsiteX1" fmla="*/ 12192000 w 12192000"/>
              <a:gd name="connsiteY1" fmla="*/ 0 h 397065"/>
              <a:gd name="connsiteX2" fmla="*/ 11582840 w 12192000"/>
              <a:gd name="connsiteY2" fmla="*/ 383076 h 397065"/>
              <a:gd name="connsiteX3" fmla="*/ 0 w 12192000"/>
              <a:gd name="connsiteY3" fmla="*/ 397065 h 397065"/>
              <a:gd name="connsiteX4" fmla="*/ 0 w 12192000"/>
              <a:gd name="connsiteY4" fmla="*/ 0 h 397065"/>
              <a:gd name="connsiteX0" fmla="*/ 0 w 12192000"/>
              <a:gd name="connsiteY0" fmla="*/ 0 h 397065"/>
              <a:gd name="connsiteX1" fmla="*/ 12192000 w 12192000"/>
              <a:gd name="connsiteY1" fmla="*/ 0 h 397065"/>
              <a:gd name="connsiteX2" fmla="*/ 11582840 w 12192000"/>
              <a:gd name="connsiteY2" fmla="*/ 383076 h 397065"/>
              <a:gd name="connsiteX3" fmla="*/ 0 w 12192000"/>
              <a:gd name="connsiteY3" fmla="*/ 397065 h 397065"/>
              <a:gd name="connsiteX4" fmla="*/ 0 w 12192000"/>
              <a:gd name="connsiteY4" fmla="*/ 0 h 3970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397065">
                <a:moveTo>
                  <a:pt x="0" y="0"/>
                </a:moveTo>
                <a:lnTo>
                  <a:pt x="12192000" y="0"/>
                </a:lnTo>
                <a:cubicBezTo>
                  <a:pt x="11988947" y="127692"/>
                  <a:pt x="11606028" y="356995"/>
                  <a:pt x="11582840" y="383076"/>
                </a:cubicBezTo>
                <a:lnTo>
                  <a:pt x="0" y="397065"/>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GB" sz="1800">
              <a:solidFill>
                <a:srgbClr val="FFFFFF"/>
              </a:solidFill>
            </a:endParaRPr>
          </a:p>
        </p:txBody>
      </p:sp>
      <p:pic>
        <p:nvPicPr>
          <p:cNvPr id="13" name="Picture 12">
            <a:extLst>
              <a:ext uri="{FF2B5EF4-FFF2-40B4-BE49-F238E27FC236}">
                <a16:creationId xmlns:a16="http://schemas.microsoft.com/office/drawing/2014/main" id="{6761BAA3-23C9-4BAE-80B5-170EFFEDE44B}"/>
              </a:ext>
            </a:extLst>
          </p:cNvPr>
          <p:cNvPicPr>
            <a:picLocks noChangeAspect="1"/>
          </p:cNvPicPr>
          <p:nvPr userDrawn="1"/>
        </p:nvPicPr>
        <p:blipFill>
          <a:blip r:embed="rId4"/>
          <a:stretch>
            <a:fillRect/>
          </a:stretch>
        </p:blipFill>
        <p:spPr>
          <a:xfrm>
            <a:off x="9955124" y="6357284"/>
            <a:ext cx="1079086" cy="432854"/>
          </a:xfrm>
          <a:prstGeom prst="rect">
            <a:avLst/>
          </a:prstGeom>
        </p:spPr>
      </p:pic>
    </p:spTree>
    <p:extLst>
      <p:ext uri="{BB962C8B-B14F-4D97-AF65-F5344CB8AC3E}">
        <p14:creationId xmlns:p14="http://schemas.microsoft.com/office/powerpoint/2010/main" val="5366102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pic>
        <p:nvPicPr>
          <p:cNvPr id="4" name="Picture Placeholder 4" descr="A group of people sitting at a table using a computer&#10;&#10;Description automatically generated">
            <a:extLst>
              <a:ext uri="{FF2B5EF4-FFF2-40B4-BE49-F238E27FC236}">
                <a16:creationId xmlns:a16="http://schemas.microsoft.com/office/drawing/2014/main" id="{08B47FF0-6528-3D42-8C08-9BF9EB67FC39}"/>
              </a:ext>
            </a:extLst>
          </p:cNvPr>
          <p:cNvPicPr>
            <a:picLocks noChangeAspect="1"/>
          </p:cNvPicPr>
          <p:nvPr userDrawn="1"/>
        </p:nvPicPr>
        <p:blipFill>
          <a:blip r:embed="rId2"/>
          <a:srcRect t="7813" b="7813"/>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BBC1C878-85BF-1D47-9FB7-C95A3C479650}"/>
              </a:ext>
            </a:extLst>
          </p:cNvPr>
          <p:cNvSpPr/>
          <p:nvPr userDrawn="1"/>
        </p:nvSpPr>
        <p:spPr>
          <a:xfrm>
            <a:off x="0" y="0"/>
            <a:ext cx="5860973" cy="6858000"/>
          </a:xfrm>
          <a:prstGeom prst="rect">
            <a:avLst/>
          </a:prstGeom>
          <a:gradFill>
            <a:gsLst>
              <a:gs pos="0">
                <a:schemeClr val="tx2"/>
              </a:gs>
              <a:gs pos="100000">
                <a:schemeClr val="tx2">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Graphic 5">
            <a:extLst>
              <a:ext uri="{FF2B5EF4-FFF2-40B4-BE49-F238E27FC236}">
                <a16:creationId xmlns:a16="http://schemas.microsoft.com/office/drawing/2014/main" id="{E81B29E7-56AB-AA48-87A8-D6861FA659F9}"/>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4227" t="6821" r="4817" b="29841"/>
          <a:stretch/>
        </p:blipFill>
        <p:spPr>
          <a:xfrm>
            <a:off x="1" y="7256"/>
            <a:ext cx="3446584" cy="1100575"/>
          </a:xfrm>
          <a:prstGeom prst="rect">
            <a:avLst/>
          </a:prstGeom>
        </p:spPr>
      </p:pic>
      <p:pic>
        <p:nvPicPr>
          <p:cNvPr id="7" name="Graphic 6">
            <a:extLst>
              <a:ext uri="{FF2B5EF4-FFF2-40B4-BE49-F238E27FC236}">
                <a16:creationId xmlns:a16="http://schemas.microsoft.com/office/drawing/2014/main" id="{79C840AF-3F0B-714A-A1BA-03BCA5CCD638}"/>
              </a:ext>
            </a:extLst>
          </p:cNvPr>
          <p:cNvPicPr>
            <a:picLocks noChangeAspect="1"/>
          </p:cNvPicPr>
          <p:nvPr userDrawn="1"/>
        </p:nvPicPr>
        <p:blipFill rotWithShape="1">
          <a:blip r:embed="rId5">
            <a:extLst>
              <a:ext uri="{96DAC541-7B7A-43D3-8B79-37D633B846F1}">
                <asvg:svgBlip xmlns:asvg="http://schemas.microsoft.com/office/drawing/2016/SVG/main" r:embed="rId6"/>
              </a:ext>
            </a:extLst>
          </a:blip>
          <a:srcRect l="617" t="-192" r="23334" b="25924"/>
          <a:stretch/>
        </p:blipFill>
        <p:spPr>
          <a:xfrm>
            <a:off x="8849193" y="3593387"/>
            <a:ext cx="3342807" cy="3264612"/>
          </a:xfrm>
          <a:prstGeom prst="rect">
            <a:avLst/>
          </a:prstGeom>
          <a:effectLst/>
        </p:spPr>
      </p:pic>
      <p:sp>
        <p:nvSpPr>
          <p:cNvPr id="2" name="Title 1">
            <a:extLst>
              <a:ext uri="{FF2B5EF4-FFF2-40B4-BE49-F238E27FC236}">
                <a16:creationId xmlns:a16="http://schemas.microsoft.com/office/drawing/2014/main" id="{9847B7BD-B23E-A14F-BD5E-69587B8DF666}"/>
              </a:ext>
            </a:extLst>
          </p:cNvPr>
          <p:cNvSpPr>
            <a:spLocks noGrp="1"/>
          </p:cNvSpPr>
          <p:nvPr>
            <p:ph type="ctrTitle"/>
          </p:nvPr>
        </p:nvSpPr>
        <p:spPr>
          <a:xfrm>
            <a:off x="464457" y="1600199"/>
            <a:ext cx="8461829" cy="3657600"/>
          </a:xfrm>
          <a:prstGeom prst="rect">
            <a:avLst/>
          </a:prstGeom>
        </p:spPr>
        <p:txBody>
          <a:bodyPr anchor="ctr"/>
          <a:lstStyle>
            <a:lvl1pPr algn="l">
              <a:defRPr sz="3000">
                <a:solidFill>
                  <a:schemeClr val="bg1"/>
                </a:solidFill>
              </a:defRPr>
            </a:lvl1pPr>
          </a:lstStyle>
          <a:p>
            <a:r>
              <a:rPr lang="en-GB"/>
              <a:t>Click to edit Master title style</a:t>
            </a:r>
          </a:p>
        </p:txBody>
      </p:sp>
      <p:sp>
        <p:nvSpPr>
          <p:cNvPr id="8" name="Rectangle 7">
            <a:extLst>
              <a:ext uri="{FF2B5EF4-FFF2-40B4-BE49-F238E27FC236}">
                <a16:creationId xmlns:a16="http://schemas.microsoft.com/office/drawing/2014/main" id="{5C1BA965-5802-1C4C-9E2F-F60562706922}"/>
              </a:ext>
            </a:extLst>
          </p:cNvPr>
          <p:cNvSpPr/>
          <p:nvPr userDrawn="1"/>
        </p:nvSpPr>
        <p:spPr>
          <a:xfrm>
            <a:off x="0" y="2336800"/>
            <a:ext cx="217714" cy="219165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88940554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chemeClr val="bg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31B6583-8AC2-491F-B3CA-1A8D05664A51}"/>
              </a:ext>
            </a:extLst>
          </p:cNvPr>
          <p:cNvSpPr/>
          <p:nvPr userDrawn="1"/>
        </p:nvSpPr>
        <p:spPr>
          <a:xfrm>
            <a:off x="1" y="6028684"/>
            <a:ext cx="12192000" cy="82931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914217"/>
            <a:endParaRPr lang="en-GB" sz="1800">
              <a:solidFill>
                <a:srgbClr val="231F20"/>
              </a:solidFill>
            </a:endParaRPr>
          </a:p>
        </p:txBody>
      </p:sp>
      <p:sp>
        <p:nvSpPr>
          <p:cNvPr id="2" name="Title 1">
            <a:extLst>
              <a:ext uri="{FF2B5EF4-FFF2-40B4-BE49-F238E27FC236}">
                <a16:creationId xmlns:a16="http://schemas.microsoft.com/office/drawing/2014/main" id="{F8BFBCAF-A3B7-44A4-BE77-BFDFC0D2D3F3}"/>
              </a:ext>
            </a:extLst>
          </p:cNvPr>
          <p:cNvSpPr>
            <a:spLocks noGrp="1"/>
          </p:cNvSpPr>
          <p:nvPr>
            <p:ph type="ctrTitle"/>
          </p:nvPr>
        </p:nvSpPr>
        <p:spPr>
          <a:xfrm>
            <a:off x="490331" y="1751070"/>
            <a:ext cx="9144000" cy="2387600"/>
          </a:xfrm>
        </p:spPr>
        <p:txBody>
          <a:bodyPr anchor="b"/>
          <a:lstStyle>
            <a:lvl1pPr algn="l">
              <a:defRPr sz="5999">
                <a:solidFill>
                  <a:schemeClr val="bg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FBA58C32-0844-419D-82D3-5C7682396E6A}"/>
              </a:ext>
            </a:extLst>
          </p:cNvPr>
          <p:cNvSpPr>
            <a:spLocks noGrp="1"/>
          </p:cNvSpPr>
          <p:nvPr>
            <p:ph type="subTitle" idx="1"/>
          </p:nvPr>
        </p:nvSpPr>
        <p:spPr>
          <a:xfrm>
            <a:off x="490331" y="4230745"/>
            <a:ext cx="9144000" cy="1030368"/>
          </a:xfrm>
        </p:spPr>
        <p:txBody>
          <a:bodyPr>
            <a:normAutofit/>
          </a:bodyPr>
          <a:lstStyle>
            <a:lvl1pPr marL="0" indent="0" algn="l">
              <a:buNone/>
              <a:defRPr sz="3199">
                <a:solidFill>
                  <a:schemeClr val="bg1"/>
                </a:solidFill>
              </a:defRPr>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r>
              <a:rPr lang="en-US"/>
              <a:t>Click to edit Master subtitle style</a:t>
            </a:r>
            <a:endParaRPr lang="en-GB"/>
          </a:p>
        </p:txBody>
      </p:sp>
      <p:sp>
        <p:nvSpPr>
          <p:cNvPr id="12" name="Rectangle 11">
            <a:extLst>
              <a:ext uri="{FF2B5EF4-FFF2-40B4-BE49-F238E27FC236}">
                <a16:creationId xmlns:a16="http://schemas.microsoft.com/office/drawing/2014/main" id="{0BCAFFA4-C654-4842-8343-F516E2650CC3}"/>
              </a:ext>
            </a:extLst>
          </p:cNvPr>
          <p:cNvSpPr/>
          <p:nvPr userDrawn="1"/>
        </p:nvSpPr>
        <p:spPr>
          <a:xfrm>
            <a:off x="1" y="6012642"/>
            <a:ext cx="6372000" cy="149621"/>
          </a:xfrm>
          <a:custGeom>
            <a:avLst/>
            <a:gdLst>
              <a:gd name="connsiteX0" fmla="*/ 0 w 12192000"/>
              <a:gd name="connsiteY0" fmla="*/ 0 h 397065"/>
              <a:gd name="connsiteX1" fmla="*/ 12192000 w 12192000"/>
              <a:gd name="connsiteY1" fmla="*/ 0 h 397065"/>
              <a:gd name="connsiteX2" fmla="*/ 12192000 w 12192000"/>
              <a:gd name="connsiteY2" fmla="*/ 397065 h 397065"/>
              <a:gd name="connsiteX3" fmla="*/ 0 w 12192000"/>
              <a:gd name="connsiteY3" fmla="*/ 397065 h 397065"/>
              <a:gd name="connsiteX4" fmla="*/ 0 w 12192000"/>
              <a:gd name="connsiteY4" fmla="*/ 0 h 397065"/>
              <a:gd name="connsiteX0" fmla="*/ 0 w 12192000"/>
              <a:gd name="connsiteY0" fmla="*/ 0 h 397065"/>
              <a:gd name="connsiteX1" fmla="*/ 12192000 w 12192000"/>
              <a:gd name="connsiteY1" fmla="*/ 0 h 397065"/>
              <a:gd name="connsiteX2" fmla="*/ 10919792 w 12192000"/>
              <a:gd name="connsiteY2" fmla="*/ 397065 h 397065"/>
              <a:gd name="connsiteX3" fmla="*/ 0 w 12192000"/>
              <a:gd name="connsiteY3" fmla="*/ 397065 h 397065"/>
              <a:gd name="connsiteX4" fmla="*/ 0 w 12192000"/>
              <a:gd name="connsiteY4" fmla="*/ 0 h 397065"/>
              <a:gd name="connsiteX0" fmla="*/ 0 w 12192000"/>
              <a:gd name="connsiteY0" fmla="*/ 0 h 436457"/>
              <a:gd name="connsiteX1" fmla="*/ 12192000 w 12192000"/>
              <a:gd name="connsiteY1" fmla="*/ 0 h 436457"/>
              <a:gd name="connsiteX2" fmla="*/ 11452274 w 12192000"/>
              <a:gd name="connsiteY2" fmla="*/ 436457 h 436457"/>
              <a:gd name="connsiteX3" fmla="*/ 0 w 12192000"/>
              <a:gd name="connsiteY3" fmla="*/ 397065 h 436457"/>
              <a:gd name="connsiteX4" fmla="*/ 0 w 12192000"/>
              <a:gd name="connsiteY4" fmla="*/ 0 h 436457"/>
              <a:gd name="connsiteX0" fmla="*/ 0 w 12192000"/>
              <a:gd name="connsiteY0" fmla="*/ 0 h 397065"/>
              <a:gd name="connsiteX1" fmla="*/ 12192000 w 12192000"/>
              <a:gd name="connsiteY1" fmla="*/ 0 h 397065"/>
              <a:gd name="connsiteX2" fmla="*/ 11452274 w 12192000"/>
              <a:gd name="connsiteY2" fmla="*/ 357672 h 397065"/>
              <a:gd name="connsiteX3" fmla="*/ 0 w 12192000"/>
              <a:gd name="connsiteY3" fmla="*/ 397065 h 397065"/>
              <a:gd name="connsiteX4" fmla="*/ 0 w 12192000"/>
              <a:gd name="connsiteY4" fmla="*/ 0 h 397065"/>
              <a:gd name="connsiteX0" fmla="*/ 0 w 12192000"/>
              <a:gd name="connsiteY0" fmla="*/ 0 h 397065"/>
              <a:gd name="connsiteX1" fmla="*/ 12192000 w 12192000"/>
              <a:gd name="connsiteY1" fmla="*/ 0 h 397065"/>
              <a:gd name="connsiteX2" fmla="*/ 11582840 w 12192000"/>
              <a:gd name="connsiteY2" fmla="*/ 357673 h 397065"/>
              <a:gd name="connsiteX3" fmla="*/ 0 w 12192000"/>
              <a:gd name="connsiteY3" fmla="*/ 397065 h 397065"/>
              <a:gd name="connsiteX4" fmla="*/ 0 w 12192000"/>
              <a:gd name="connsiteY4" fmla="*/ 0 h 397065"/>
              <a:gd name="connsiteX0" fmla="*/ 0 w 12192000"/>
              <a:gd name="connsiteY0" fmla="*/ 0 h 397065"/>
              <a:gd name="connsiteX1" fmla="*/ 12192000 w 12192000"/>
              <a:gd name="connsiteY1" fmla="*/ 0 h 397065"/>
              <a:gd name="connsiteX2" fmla="*/ 11582840 w 12192000"/>
              <a:gd name="connsiteY2" fmla="*/ 383076 h 397065"/>
              <a:gd name="connsiteX3" fmla="*/ 0 w 12192000"/>
              <a:gd name="connsiteY3" fmla="*/ 397065 h 397065"/>
              <a:gd name="connsiteX4" fmla="*/ 0 w 12192000"/>
              <a:gd name="connsiteY4" fmla="*/ 0 h 397065"/>
              <a:gd name="connsiteX0" fmla="*/ 0 w 12192000"/>
              <a:gd name="connsiteY0" fmla="*/ 0 h 397065"/>
              <a:gd name="connsiteX1" fmla="*/ 12192000 w 12192000"/>
              <a:gd name="connsiteY1" fmla="*/ 0 h 397065"/>
              <a:gd name="connsiteX2" fmla="*/ 11582840 w 12192000"/>
              <a:gd name="connsiteY2" fmla="*/ 383076 h 397065"/>
              <a:gd name="connsiteX3" fmla="*/ 0 w 12192000"/>
              <a:gd name="connsiteY3" fmla="*/ 397065 h 397065"/>
              <a:gd name="connsiteX4" fmla="*/ 0 w 12192000"/>
              <a:gd name="connsiteY4" fmla="*/ 0 h 3970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397065">
                <a:moveTo>
                  <a:pt x="0" y="0"/>
                </a:moveTo>
                <a:lnTo>
                  <a:pt x="12192000" y="0"/>
                </a:lnTo>
                <a:cubicBezTo>
                  <a:pt x="11988947" y="127692"/>
                  <a:pt x="11606028" y="356995"/>
                  <a:pt x="11582840" y="383076"/>
                </a:cubicBezTo>
                <a:lnTo>
                  <a:pt x="0" y="397065"/>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GB" sz="1800">
              <a:solidFill>
                <a:srgbClr val="FFFFFF"/>
              </a:solidFill>
            </a:endParaRPr>
          </a:p>
        </p:txBody>
      </p:sp>
      <p:sp>
        <p:nvSpPr>
          <p:cNvPr id="15" name="Rectangle 11">
            <a:extLst>
              <a:ext uri="{FF2B5EF4-FFF2-40B4-BE49-F238E27FC236}">
                <a16:creationId xmlns:a16="http://schemas.microsoft.com/office/drawing/2014/main" id="{EE97C885-F1B0-4124-BEC0-C7DBA5C0824F}"/>
              </a:ext>
            </a:extLst>
          </p:cNvPr>
          <p:cNvSpPr/>
          <p:nvPr userDrawn="1"/>
        </p:nvSpPr>
        <p:spPr>
          <a:xfrm flipH="1" flipV="1">
            <a:off x="6180044" y="6012641"/>
            <a:ext cx="6011955" cy="149620"/>
          </a:xfrm>
          <a:custGeom>
            <a:avLst/>
            <a:gdLst>
              <a:gd name="connsiteX0" fmla="*/ 0 w 12192000"/>
              <a:gd name="connsiteY0" fmla="*/ 0 h 397065"/>
              <a:gd name="connsiteX1" fmla="*/ 12192000 w 12192000"/>
              <a:gd name="connsiteY1" fmla="*/ 0 h 397065"/>
              <a:gd name="connsiteX2" fmla="*/ 12192000 w 12192000"/>
              <a:gd name="connsiteY2" fmla="*/ 397065 h 397065"/>
              <a:gd name="connsiteX3" fmla="*/ 0 w 12192000"/>
              <a:gd name="connsiteY3" fmla="*/ 397065 h 397065"/>
              <a:gd name="connsiteX4" fmla="*/ 0 w 12192000"/>
              <a:gd name="connsiteY4" fmla="*/ 0 h 397065"/>
              <a:gd name="connsiteX0" fmla="*/ 0 w 12192000"/>
              <a:gd name="connsiteY0" fmla="*/ 0 h 397065"/>
              <a:gd name="connsiteX1" fmla="*/ 12192000 w 12192000"/>
              <a:gd name="connsiteY1" fmla="*/ 0 h 397065"/>
              <a:gd name="connsiteX2" fmla="*/ 10919792 w 12192000"/>
              <a:gd name="connsiteY2" fmla="*/ 397065 h 397065"/>
              <a:gd name="connsiteX3" fmla="*/ 0 w 12192000"/>
              <a:gd name="connsiteY3" fmla="*/ 397065 h 397065"/>
              <a:gd name="connsiteX4" fmla="*/ 0 w 12192000"/>
              <a:gd name="connsiteY4" fmla="*/ 0 h 397065"/>
              <a:gd name="connsiteX0" fmla="*/ 0 w 12192000"/>
              <a:gd name="connsiteY0" fmla="*/ 0 h 436457"/>
              <a:gd name="connsiteX1" fmla="*/ 12192000 w 12192000"/>
              <a:gd name="connsiteY1" fmla="*/ 0 h 436457"/>
              <a:gd name="connsiteX2" fmla="*/ 11452274 w 12192000"/>
              <a:gd name="connsiteY2" fmla="*/ 436457 h 436457"/>
              <a:gd name="connsiteX3" fmla="*/ 0 w 12192000"/>
              <a:gd name="connsiteY3" fmla="*/ 397065 h 436457"/>
              <a:gd name="connsiteX4" fmla="*/ 0 w 12192000"/>
              <a:gd name="connsiteY4" fmla="*/ 0 h 436457"/>
              <a:gd name="connsiteX0" fmla="*/ 0 w 12192000"/>
              <a:gd name="connsiteY0" fmla="*/ 0 h 397065"/>
              <a:gd name="connsiteX1" fmla="*/ 12192000 w 12192000"/>
              <a:gd name="connsiteY1" fmla="*/ 0 h 397065"/>
              <a:gd name="connsiteX2" fmla="*/ 11452274 w 12192000"/>
              <a:gd name="connsiteY2" fmla="*/ 357672 h 397065"/>
              <a:gd name="connsiteX3" fmla="*/ 0 w 12192000"/>
              <a:gd name="connsiteY3" fmla="*/ 397065 h 397065"/>
              <a:gd name="connsiteX4" fmla="*/ 0 w 12192000"/>
              <a:gd name="connsiteY4" fmla="*/ 0 h 397065"/>
              <a:gd name="connsiteX0" fmla="*/ 0 w 12192000"/>
              <a:gd name="connsiteY0" fmla="*/ 0 h 397065"/>
              <a:gd name="connsiteX1" fmla="*/ 12192000 w 12192000"/>
              <a:gd name="connsiteY1" fmla="*/ 0 h 397065"/>
              <a:gd name="connsiteX2" fmla="*/ 11582840 w 12192000"/>
              <a:gd name="connsiteY2" fmla="*/ 357673 h 397065"/>
              <a:gd name="connsiteX3" fmla="*/ 0 w 12192000"/>
              <a:gd name="connsiteY3" fmla="*/ 397065 h 397065"/>
              <a:gd name="connsiteX4" fmla="*/ 0 w 12192000"/>
              <a:gd name="connsiteY4" fmla="*/ 0 h 397065"/>
              <a:gd name="connsiteX0" fmla="*/ 0 w 12192000"/>
              <a:gd name="connsiteY0" fmla="*/ 0 h 397065"/>
              <a:gd name="connsiteX1" fmla="*/ 12192000 w 12192000"/>
              <a:gd name="connsiteY1" fmla="*/ 0 h 397065"/>
              <a:gd name="connsiteX2" fmla="*/ 11582840 w 12192000"/>
              <a:gd name="connsiteY2" fmla="*/ 383076 h 397065"/>
              <a:gd name="connsiteX3" fmla="*/ 0 w 12192000"/>
              <a:gd name="connsiteY3" fmla="*/ 397065 h 397065"/>
              <a:gd name="connsiteX4" fmla="*/ 0 w 12192000"/>
              <a:gd name="connsiteY4" fmla="*/ 0 h 397065"/>
              <a:gd name="connsiteX0" fmla="*/ 0 w 12192000"/>
              <a:gd name="connsiteY0" fmla="*/ 0 h 397065"/>
              <a:gd name="connsiteX1" fmla="*/ 12192000 w 12192000"/>
              <a:gd name="connsiteY1" fmla="*/ 0 h 397065"/>
              <a:gd name="connsiteX2" fmla="*/ 11582840 w 12192000"/>
              <a:gd name="connsiteY2" fmla="*/ 383076 h 397065"/>
              <a:gd name="connsiteX3" fmla="*/ 0 w 12192000"/>
              <a:gd name="connsiteY3" fmla="*/ 397065 h 397065"/>
              <a:gd name="connsiteX4" fmla="*/ 0 w 12192000"/>
              <a:gd name="connsiteY4" fmla="*/ 0 h 3970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397065">
                <a:moveTo>
                  <a:pt x="0" y="0"/>
                </a:moveTo>
                <a:lnTo>
                  <a:pt x="12192000" y="0"/>
                </a:lnTo>
                <a:cubicBezTo>
                  <a:pt x="11988947" y="127692"/>
                  <a:pt x="11606028" y="356995"/>
                  <a:pt x="11582840" y="383076"/>
                </a:cubicBezTo>
                <a:lnTo>
                  <a:pt x="0" y="397065"/>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GB" sz="1800">
              <a:solidFill>
                <a:srgbClr val="FFFFFF"/>
              </a:solidFill>
            </a:endParaRPr>
          </a:p>
        </p:txBody>
      </p:sp>
      <p:pic>
        <p:nvPicPr>
          <p:cNvPr id="9" name="Picture 8">
            <a:extLst>
              <a:ext uri="{FF2B5EF4-FFF2-40B4-BE49-F238E27FC236}">
                <a16:creationId xmlns:a16="http://schemas.microsoft.com/office/drawing/2014/main" id="{52AC1107-530E-480B-A5B0-B3F56C6E8373}"/>
              </a:ext>
            </a:extLst>
          </p:cNvPr>
          <p:cNvPicPr>
            <a:picLocks noChangeAspect="1"/>
          </p:cNvPicPr>
          <p:nvPr userDrawn="1"/>
        </p:nvPicPr>
        <p:blipFill>
          <a:blip r:embed="rId2"/>
          <a:stretch>
            <a:fillRect/>
          </a:stretch>
        </p:blipFill>
        <p:spPr>
          <a:xfrm>
            <a:off x="7956885" y="205401"/>
            <a:ext cx="4351143" cy="1260292"/>
          </a:xfrm>
          <a:prstGeom prst="rect">
            <a:avLst/>
          </a:prstGeom>
        </p:spPr>
      </p:pic>
      <p:pic>
        <p:nvPicPr>
          <p:cNvPr id="16" name="Picture 15">
            <a:extLst>
              <a:ext uri="{FF2B5EF4-FFF2-40B4-BE49-F238E27FC236}">
                <a16:creationId xmlns:a16="http://schemas.microsoft.com/office/drawing/2014/main" id="{7161298A-EDC4-40F8-98E8-7A2D9FD24A7C}"/>
              </a:ext>
            </a:extLst>
          </p:cNvPr>
          <p:cNvPicPr>
            <a:picLocks noChangeAspect="1"/>
          </p:cNvPicPr>
          <p:nvPr userDrawn="1"/>
        </p:nvPicPr>
        <p:blipFill>
          <a:blip r:embed="rId3" cstate="screen">
            <a:alphaModFix amt="50000"/>
            <a:extLst>
              <a:ext uri="{28A0092B-C50C-407E-A947-70E740481C1C}">
                <a14:useLocalDpi xmlns:a14="http://schemas.microsoft.com/office/drawing/2010/main"/>
              </a:ext>
            </a:extLst>
          </a:blip>
          <a:stretch>
            <a:fillRect/>
          </a:stretch>
        </p:blipFill>
        <p:spPr>
          <a:xfrm>
            <a:off x="10977013" y="6356780"/>
            <a:ext cx="1054289" cy="261610"/>
          </a:xfrm>
          <a:prstGeom prst="rect">
            <a:avLst/>
          </a:prstGeom>
        </p:spPr>
      </p:pic>
      <p:sp>
        <p:nvSpPr>
          <p:cNvPr id="4" name="TextBox 3">
            <a:extLst>
              <a:ext uri="{FF2B5EF4-FFF2-40B4-BE49-F238E27FC236}">
                <a16:creationId xmlns:a16="http://schemas.microsoft.com/office/drawing/2014/main" id="{04801668-EBC3-4C1F-87A7-4C788C31751E}"/>
              </a:ext>
            </a:extLst>
          </p:cNvPr>
          <p:cNvSpPr txBox="1"/>
          <p:nvPr userDrawn="1"/>
        </p:nvSpPr>
        <p:spPr>
          <a:xfrm>
            <a:off x="8157411" y="6485021"/>
            <a:ext cx="1937084" cy="369332"/>
          </a:xfrm>
          <a:prstGeom prst="rect">
            <a:avLst/>
          </a:prstGeom>
          <a:noFill/>
        </p:spPr>
        <p:txBody>
          <a:bodyPr wrap="square" rtlCol="0">
            <a:spAutoFit/>
          </a:bodyPr>
          <a:lstStyle/>
          <a:p>
            <a:pPr defTabSz="914217"/>
            <a:endParaRPr lang="en-GB" sz="1800">
              <a:solidFill>
                <a:srgbClr val="231F20"/>
              </a:solidFill>
            </a:endParaRPr>
          </a:p>
        </p:txBody>
      </p:sp>
      <p:pic>
        <p:nvPicPr>
          <p:cNvPr id="6" name="Picture 5">
            <a:extLst>
              <a:ext uri="{FF2B5EF4-FFF2-40B4-BE49-F238E27FC236}">
                <a16:creationId xmlns:a16="http://schemas.microsoft.com/office/drawing/2014/main" id="{2D1634FD-30DF-437E-8185-84E9AE9086ED}"/>
              </a:ext>
            </a:extLst>
          </p:cNvPr>
          <p:cNvPicPr>
            <a:picLocks noChangeAspect="1"/>
          </p:cNvPicPr>
          <p:nvPr userDrawn="1"/>
        </p:nvPicPr>
        <p:blipFill>
          <a:blip r:embed="rId4"/>
          <a:stretch>
            <a:fillRect/>
          </a:stretch>
        </p:blipFill>
        <p:spPr>
          <a:xfrm>
            <a:off x="9955124" y="6357284"/>
            <a:ext cx="1079086" cy="432854"/>
          </a:xfrm>
          <a:prstGeom prst="rect">
            <a:avLst/>
          </a:prstGeom>
        </p:spPr>
      </p:pic>
    </p:spTree>
    <p:extLst>
      <p:ext uri="{BB962C8B-B14F-4D97-AF65-F5344CB8AC3E}">
        <p14:creationId xmlns:p14="http://schemas.microsoft.com/office/powerpoint/2010/main" val="93102035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4_Title Slide">
    <p:bg>
      <p:bgPr>
        <a:solidFill>
          <a:schemeClr val="bg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31B6583-8AC2-491F-B3CA-1A8D05664A51}"/>
              </a:ext>
            </a:extLst>
          </p:cNvPr>
          <p:cNvSpPr/>
          <p:nvPr userDrawn="1"/>
        </p:nvSpPr>
        <p:spPr>
          <a:xfrm>
            <a:off x="1" y="6028684"/>
            <a:ext cx="12192000" cy="82931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914217"/>
            <a:endParaRPr lang="en-GB" sz="1800">
              <a:solidFill>
                <a:srgbClr val="231F20"/>
              </a:solidFill>
            </a:endParaRPr>
          </a:p>
        </p:txBody>
      </p:sp>
      <p:sp>
        <p:nvSpPr>
          <p:cNvPr id="3" name="Subtitle 2">
            <a:extLst>
              <a:ext uri="{FF2B5EF4-FFF2-40B4-BE49-F238E27FC236}">
                <a16:creationId xmlns:a16="http://schemas.microsoft.com/office/drawing/2014/main" id="{FBA58C32-0844-419D-82D3-5C7682396E6A}"/>
              </a:ext>
            </a:extLst>
          </p:cNvPr>
          <p:cNvSpPr>
            <a:spLocks noGrp="1"/>
          </p:cNvSpPr>
          <p:nvPr>
            <p:ph type="subTitle" idx="1"/>
          </p:nvPr>
        </p:nvSpPr>
        <p:spPr>
          <a:xfrm>
            <a:off x="490330" y="3170769"/>
            <a:ext cx="9144000" cy="1030368"/>
          </a:xfrm>
        </p:spPr>
        <p:txBody>
          <a:bodyPr>
            <a:normAutofit/>
          </a:bodyPr>
          <a:lstStyle>
            <a:lvl1pPr marL="0" indent="0" algn="l">
              <a:buNone/>
              <a:defRPr sz="2799">
                <a:solidFill>
                  <a:schemeClr val="bg1"/>
                </a:solidFill>
              </a:defRPr>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r>
              <a:rPr lang="en-US"/>
              <a:t>Click to edit Master subtitle style</a:t>
            </a:r>
            <a:endParaRPr lang="en-GB"/>
          </a:p>
        </p:txBody>
      </p:sp>
      <p:sp>
        <p:nvSpPr>
          <p:cNvPr id="12" name="Rectangle 11">
            <a:extLst>
              <a:ext uri="{FF2B5EF4-FFF2-40B4-BE49-F238E27FC236}">
                <a16:creationId xmlns:a16="http://schemas.microsoft.com/office/drawing/2014/main" id="{0BCAFFA4-C654-4842-8343-F516E2650CC3}"/>
              </a:ext>
            </a:extLst>
          </p:cNvPr>
          <p:cNvSpPr/>
          <p:nvPr userDrawn="1"/>
        </p:nvSpPr>
        <p:spPr>
          <a:xfrm>
            <a:off x="1" y="6012642"/>
            <a:ext cx="6372000" cy="149621"/>
          </a:xfrm>
          <a:custGeom>
            <a:avLst/>
            <a:gdLst>
              <a:gd name="connsiteX0" fmla="*/ 0 w 12192000"/>
              <a:gd name="connsiteY0" fmla="*/ 0 h 397065"/>
              <a:gd name="connsiteX1" fmla="*/ 12192000 w 12192000"/>
              <a:gd name="connsiteY1" fmla="*/ 0 h 397065"/>
              <a:gd name="connsiteX2" fmla="*/ 12192000 w 12192000"/>
              <a:gd name="connsiteY2" fmla="*/ 397065 h 397065"/>
              <a:gd name="connsiteX3" fmla="*/ 0 w 12192000"/>
              <a:gd name="connsiteY3" fmla="*/ 397065 h 397065"/>
              <a:gd name="connsiteX4" fmla="*/ 0 w 12192000"/>
              <a:gd name="connsiteY4" fmla="*/ 0 h 397065"/>
              <a:gd name="connsiteX0" fmla="*/ 0 w 12192000"/>
              <a:gd name="connsiteY0" fmla="*/ 0 h 397065"/>
              <a:gd name="connsiteX1" fmla="*/ 12192000 w 12192000"/>
              <a:gd name="connsiteY1" fmla="*/ 0 h 397065"/>
              <a:gd name="connsiteX2" fmla="*/ 10919792 w 12192000"/>
              <a:gd name="connsiteY2" fmla="*/ 397065 h 397065"/>
              <a:gd name="connsiteX3" fmla="*/ 0 w 12192000"/>
              <a:gd name="connsiteY3" fmla="*/ 397065 h 397065"/>
              <a:gd name="connsiteX4" fmla="*/ 0 w 12192000"/>
              <a:gd name="connsiteY4" fmla="*/ 0 h 397065"/>
              <a:gd name="connsiteX0" fmla="*/ 0 w 12192000"/>
              <a:gd name="connsiteY0" fmla="*/ 0 h 436457"/>
              <a:gd name="connsiteX1" fmla="*/ 12192000 w 12192000"/>
              <a:gd name="connsiteY1" fmla="*/ 0 h 436457"/>
              <a:gd name="connsiteX2" fmla="*/ 11452274 w 12192000"/>
              <a:gd name="connsiteY2" fmla="*/ 436457 h 436457"/>
              <a:gd name="connsiteX3" fmla="*/ 0 w 12192000"/>
              <a:gd name="connsiteY3" fmla="*/ 397065 h 436457"/>
              <a:gd name="connsiteX4" fmla="*/ 0 w 12192000"/>
              <a:gd name="connsiteY4" fmla="*/ 0 h 436457"/>
              <a:gd name="connsiteX0" fmla="*/ 0 w 12192000"/>
              <a:gd name="connsiteY0" fmla="*/ 0 h 397065"/>
              <a:gd name="connsiteX1" fmla="*/ 12192000 w 12192000"/>
              <a:gd name="connsiteY1" fmla="*/ 0 h 397065"/>
              <a:gd name="connsiteX2" fmla="*/ 11452274 w 12192000"/>
              <a:gd name="connsiteY2" fmla="*/ 357672 h 397065"/>
              <a:gd name="connsiteX3" fmla="*/ 0 w 12192000"/>
              <a:gd name="connsiteY3" fmla="*/ 397065 h 397065"/>
              <a:gd name="connsiteX4" fmla="*/ 0 w 12192000"/>
              <a:gd name="connsiteY4" fmla="*/ 0 h 397065"/>
              <a:gd name="connsiteX0" fmla="*/ 0 w 12192000"/>
              <a:gd name="connsiteY0" fmla="*/ 0 h 397065"/>
              <a:gd name="connsiteX1" fmla="*/ 12192000 w 12192000"/>
              <a:gd name="connsiteY1" fmla="*/ 0 h 397065"/>
              <a:gd name="connsiteX2" fmla="*/ 11582840 w 12192000"/>
              <a:gd name="connsiteY2" fmla="*/ 357673 h 397065"/>
              <a:gd name="connsiteX3" fmla="*/ 0 w 12192000"/>
              <a:gd name="connsiteY3" fmla="*/ 397065 h 397065"/>
              <a:gd name="connsiteX4" fmla="*/ 0 w 12192000"/>
              <a:gd name="connsiteY4" fmla="*/ 0 h 397065"/>
              <a:gd name="connsiteX0" fmla="*/ 0 w 12192000"/>
              <a:gd name="connsiteY0" fmla="*/ 0 h 397065"/>
              <a:gd name="connsiteX1" fmla="*/ 12192000 w 12192000"/>
              <a:gd name="connsiteY1" fmla="*/ 0 h 397065"/>
              <a:gd name="connsiteX2" fmla="*/ 11582840 w 12192000"/>
              <a:gd name="connsiteY2" fmla="*/ 383076 h 397065"/>
              <a:gd name="connsiteX3" fmla="*/ 0 w 12192000"/>
              <a:gd name="connsiteY3" fmla="*/ 397065 h 397065"/>
              <a:gd name="connsiteX4" fmla="*/ 0 w 12192000"/>
              <a:gd name="connsiteY4" fmla="*/ 0 h 397065"/>
              <a:gd name="connsiteX0" fmla="*/ 0 w 12192000"/>
              <a:gd name="connsiteY0" fmla="*/ 0 h 397065"/>
              <a:gd name="connsiteX1" fmla="*/ 12192000 w 12192000"/>
              <a:gd name="connsiteY1" fmla="*/ 0 h 397065"/>
              <a:gd name="connsiteX2" fmla="*/ 11582840 w 12192000"/>
              <a:gd name="connsiteY2" fmla="*/ 383076 h 397065"/>
              <a:gd name="connsiteX3" fmla="*/ 0 w 12192000"/>
              <a:gd name="connsiteY3" fmla="*/ 397065 h 397065"/>
              <a:gd name="connsiteX4" fmla="*/ 0 w 12192000"/>
              <a:gd name="connsiteY4" fmla="*/ 0 h 3970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397065">
                <a:moveTo>
                  <a:pt x="0" y="0"/>
                </a:moveTo>
                <a:lnTo>
                  <a:pt x="12192000" y="0"/>
                </a:lnTo>
                <a:cubicBezTo>
                  <a:pt x="11988947" y="127692"/>
                  <a:pt x="11606028" y="356995"/>
                  <a:pt x="11582840" y="383076"/>
                </a:cubicBezTo>
                <a:lnTo>
                  <a:pt x="0" y="397065"/>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GB" sz="1800">
              <a:solidFill>
                <a:srgbClr val="FFFFFF"/>
              </a:solidFill>
            </a:endParaRPr>
          </a:p>
        </p:txBody>
      </p:sp>
      <p:sp>
        <p:nvSpPr>
          <p:cNvPr id="15" name="Rectangle 11">
            <a:extLst>
              <a:ext uri="{FF2B5EF4-FFF2-40B4-BE49-F238E27FC236}">
                <a16:creationId xmlns:a16="http://schemas.microsoft.com/office/drawing/2014/main" id="{EE97C885-F1B0-4124-BEC0-C7DBA5C0824F}"/>
              </a:ext>
            </a:extLst>
          </p:cNvPr>
          <p:cNvSpPr/>
          <p:nvPr userDrawn="1"/>
        </p:nvSpPr>
        <p:spPr>
          <a:xfrm flipH="1" flipV="1">
            <a:off x="6180044" y="6012641"/>
            <a:ext cx="6011955" cy="149620"/>
          </a:xfrm>
          <a:custGeom>
            <a:avLst/>
            <a:gdLst>
              <a:gd name="connsiteX0" fmla="*/ 0 w 12192000"/>
              <a:gd name="connsiteY0" fmla="*/ 0 h 397065"/>
              <a:gd name="connsiteX1" fmla="*/ 12192000 w 12192000"/>
              <a:gd name="connsiteY1" fmla="*/ 0 h 397065"/>
              <a:gd name="connsiteX2" fmla="*/ 12192000 w 12192000"/>
              <a:gd name="connsiteY2" fmla="*/ 397065 h 397065"/>
              <a:gd name="connsiteX3" fmla="*/ 0 w 12192000"/>
              <a:gd name="connsiteY3" fmla="*/ 397065 h 397065"/>
              <a:gd name="connsiteX4" fmla="*/ 0 w 12192000"/>
              <a:gd name="connsiteY4" fmla="*/ 0 h 397065"/>
              <a:gd name="connsiteX0" fmla="*/ 0 w 12192000"/>
              <a:gd name="connsiteY0" fmla="*/ 0 h 397065"/>
              <a:gd name="connsiteX1" fmla="*/ 12192000 w 12192000"/>
              <a:gd name="connsiteY1" fmla="*/ 0 h 397065"/>
              <a:gd name="connsiteX2" fmla="*/ 10919792 w 12192000"/>
              <a:gd name="connsiteY2" fmla="*/ 397065 h 397065"/>
              <a:gd name="connsiteX3" fmla="*/ 0 w 12192000"/>
              <a:gd name="connsiteY3" fmla="*/ 397065 h 397065"/>
              <a:gd name="connsiteX4" fmla="*/ 0 w 12192000"/>
              <a:gd name="connsiteY4" fmla="*/ 0 h 397065"/>
              <a:gd name="connsiteX0" fmla="*/ 0 w 12192000"/>
              <a:gd name="connsiteY0" fmla="*/ 0 h 436457"/>
              <a:gd name="connsiteX1" fmla="*/ 12192000 w 12192000"/>
              <a:gd name="connsiteY1" fmla="*/ 0 h 436457"/>
              <a:gd name="connsiteX2" fmla="*/ 11452274 w 12192000"/>
              <a:gd name="connsiteY2" fmla="*/ 436457 h 436457"/>
              <a:gd name="connsiteX3" fmla="*/ 0 w 12192000"/>
              <a:gd name="connsiteY3" fmla="*/ 397065 h 436457"/>
              <a:gd name="connsiteX4" fmla="*/ 0 w 12192000"/>
              <a:gd name="connsiteY4" fmla="*/ 0 h 436457"/>
              <a:gd name="connsiteX0" fmla="*/ 0 w 12192000"/>
              <a:gd name="connsiteY0" fmla="*/ 0 h 397065"/>
              <a:gd name="connsiteX1" fmla="*/ 12192000 w 12192000"/>
              <a:gd name="connsiteY1" fmla="*/ 0 h 397065"/>
              <a:gd name="connsiteX2" fmla="*/ 11452274 w 12192000"/>
              <a:gd name="connsiteY2" fmla="*/ 357672 h 397065"/>
              <a:gd name="connsiteX3" fmla="*/ 0 w 12192000"/>
              <a:gd name="connsiteY3" fmla="*/ 397065 h 397065"/>
              <a:gd name="connsiteX4" fmla="*/ 0 w 12192000"/>
              <a:gd name="connsiteY4" fmla="*/ 0 h 397065"/>
              <a:gd name="connsiteX0" fmla="*/ 0 w 12192000"/>
              <a:gd name="connsiteY0" fmla="*/ 0 h 397065"/>
              <a:gd name="connsiteX1" fmla="*/ 12192000 w 12192000"/>
              <a:gd name="connsiteY1" fmla="*/ 0 h 397065"/>
              <a:gd name="connsiteX2" fmla="*/ 11582840 w 12192000"/>
              <a:gd name="connsiteY2" fmla="*/ 357673 h 397065"/>
              <a:gd name="connsiteX3" fmla="*/ 0 w 12192000"/>
              <a:gd name="connsiteY3" fmla="*/ 397065 h 397065"/>
              <a:gd name="connsiteX4" fmla="*/ 0 w 12192000"/>
              <a:gd name="connsiteY4" fmla="*/ 0 h 397065"/>
              <a:gd name="connsiteX0" fmla="*/ 0 w 12192000"/>
              <a:gd name="connsiteY0" fmla="*/ 0 h 397065"/>
              <a:gd name="connsiteX1" fmla="*/ 12192000 w 12192000"/>
              <a:gd name="connsiteY1" fmla="*/ 0 h 397065"/>
              <a:gd name="connsiteX2" fmla="*/ 11582840 w 12192000"/>
              <a:gd name="connsiteY2" fmla="*/ 383076 h 397065"/>
              <a:gd name="connsiteX3" fmla="*/ 0 w 12192000"/>
              <a:gd name="connsiteY3" fmla="*/ 397065 h 397065"/>
              <a:gd name="connsiteX4" fmla="*/ 0 w 12192000"/>
              <a:gd name="connsiteY4" fmla="*/ 0 h 397065"/>
              <a:gd name="connsiteX0" fmla="*/ 0 w 12192000"/>
              <a:gd name="connsiteY0" fmla="*/ 0 h 397065"/>
              <a:gd name="connsiteX1" fmla="*/ 12192000 w 12192000"/>
              <a:gd name="connsiteY1" fmla="*/ 0 h 397065"/>
              <a:gd name="connsiteX2" fmla="*/ 11582840 w 12192000"/>
              <a:gd name="connsiteY2" fmla="*/ 383076 h 397065"/>
              <a:gd name="connsiteX3" fmla="*/ 0 w 12192000"/>
              <a:gd name="connsiteY3" fmla="*/ 397065 h 397065"/>
              <a:gd name="connsiteX4" fmla="*/ 0 w 12192000"/>
              <a:gd name="connsiteY4" fmla="*/ 0 h 3970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397065">
                <a:moveTo>
                  <a:pt x="0" y="0"/>
                </a:moveTo>
                <a:lnTo>
                  <a:pt x="12192000" y="0"/>
                </a:lnTo>
                <a:cubicBezTo>
                  <a:pt x="11988947" y="127692"/>
                  <a:pt x="11606028" y="356995"/>
                  <a:pt x="11582840" y="383076"/>
                </a:cubicBezTo>
                <a:lnTo>
                  <a:pt x="0" y="397065"/>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GB" sz="1800">
              <a:solidFill>
                <a:srgbClr val="FFFFFF"/>
              </a:solidFill>
            </a:endParaRPr>
          </a:p>
        </p:txBody>
      </p:sp>
      <p:pic>
        <p:nvPicPr>
          <p:cNvPr id="9" name="Picture 8">
            <a:extLst>
              <a:ext uri="{FF2B5EF4-FFF2-40B4-BE49-F238E27FC236}">
                <a16:creationId xmlns:a16="http://schemas.microsoft.com/office/drawing/2014/main" id="{52AC1107-530E-480B-A5B0-B3F56C6E8373}"/>
              </a:ext>
            </a:extLst>
          </p:cNvPr>
          <p:cNvPicPr>
            <a:picLocks noChangeAspect="1"/>
          </p:cNvPicPr>
          <p:nvPr userDrawn="1"/>
        </p:nvPicPr>
        <p:blipFill>
          <a:blip r:embed="rId2"/>
          <a:stretch>
            <a:fillRect/>
          </a:stretch>
        </p:blipFill>
        <p:spPr>
          <a:xfrm>
            <a:off x="7956885" y="205401"/>
            <a:ext cx="4351143" cy="1260292"/>
          </a:xfrm>
          <a:prstGeom prst="rect">
            <a:avLst/>
          </a:prstGeom>
        </p:spPr>
      </p:pic>
      <p:sp>
        <p:nvSpPr>
          <p:cNvPr id="11" name="TextBox 10">
            <a:extLst>
              <a:ext uri="{FF2B5EF4-FFF2-40B4-BE49-F238E27FC236}">
                <a16:creationId xmlns:a16="http://schemas.microsoft.com/office/drawing/2014/main" id="{1FF48A16-946C-4A8E-8AD3-049E4E3D4F6D}"/>
              </a:ext>
            </a:extLst>
          </p:cNvPr>
          <p:cNvSpPr txBox="1"/>
          <p:nvPr userDrawn="1"/>
        </p:nvSpPr>
        <p:spPr>
          <a:xfrm>
            <a:off x="490331" y="2698965"/>
            <a:ext cx="7466553" cy="876185"/>
          </a:xfrm>
          <a:prstGeom prst="rect">
            <a:avLst/>
          </a:prstGeom>
        </p:spPr>
        <p:txBody>
          <a:bodyPr vert="horz" lIns="91419" tIns="45709" rIns="91419" bIns="45709" rtlCol="0" anchor="t">
            <a:noAutofit/>
          </a:bodyPr>
          <a:lstStyle>
            <a:lvl1pPr>
              <a:lnSpc>
                <a:spcPct val="90000"/>
              </a:lnSpc>
              <a:spcBef>
                <a:spcPct val="0"/>
              </a:spcBef>
              <a:buNone/>
              <a:defRPr sz="6000" b="1">
                <a:solidFill>
                  <a:schemeClr val="bg1"/>
                </a:solidFill>
                <a:latin typeface="Frutiger"/>
                <a:ea typeface="+mj-ea"/>
                <a:cs typeface="+mj-cs"/>
              </a:defRPr>
            </a:lvl1pPr>
          </a:lstStyle>
          <a:p>
            <a:pPr defTabSz="914217"/>
            <a:r>
              <a:rPr lang="en-US" sz="2799" b="0">
                <a:solidFill>
                  <a:srgbClr val="FFFFFF"/>
                </a:solidFill>
              </a:rPr>
              <a:t>For more information please contact:</a:t>
            </a:r>
            <a:endParaRPr lang="en-GB" sz="2799" b="0">
              <a:solidFill>
                <a:srgbClr val="FFFFFF"/>
              </a:solidFill>
            </a:endParaRPr>
          </a:p>
        </p:txBody>
      </p:sp>
      <p:sp>
        <p:nvSpPr>
          <p:cNvPr id="13" name="TextBox 12">
            <a:extLst>
              <a:ext uri="{FF2B5EF4-FFF2-40B4-BE49-F238E27FC236}">
                <a16:creationId xmlns:a16="http://schemas.microsoft.com/office/drawing/2014/main" id="{26A57067-B6B3-4ADE-B370-52AD65E5EE7E}"/>
              </a:ext>
            </a:extLst>
          </p:cNvPr>
          <p:cNvSpPr txBox="1"/>
          <p:nvPr userDrawn="1"/>
        </p:nvSpPr>
        <p:spPr>
          <a:xfrm>
            <a:off x="490330" y="1842264"/>
            <a:ext cx="6156250" cy="876185"/>
          </a:xfrm>
          <a:prstGeom prst="rect">
            <a:avLst/>
          </a:prstGeom>
        </p:spPr>
        <p:txBody>
          <a:bodyPr vert="horz" lIns="91419" tIns="45709" rIns="91419" bIns="45709" rtlCol="0" anchor="t">
            <a:noAutofit/>
          </a:bodyPr>
          <a:lstStyle>
            <a:defPPr>
              <a:defRPr lang="en-US"/>
            </a:defPPr>
            <a:lvl1pPr lvl="0">
              <a:lnSpc>
                <a:spcPct val="90000"/>
              </a:lnSpc>
              <a:spcBef>
                <a:spcPct val="0"/>
              </a:spcBef>
              <a:buNone/>
              <a:defRPr sz="2800" b="0">
                <a:solidFill>
                  <a:schemeClr val="bg1"/>
                </a:solidFill>
                <a:latin typeface="Frutiger"/>
                <a:ea typeface="+mj-ea"/>
                <a:cs typeface="+mj-cs"/>
              </a:defRPr>
            </a:lvl1pPr>
          </a:lstStyle>
          <a:p>
            <a:pPr defTabSz="914217"/>
            <a:r>
              <a:rPr lang="en-US" sz="5999" b="1">
                <a:solidFill>
                  <a:srgbClr val="FFFFFF"/>
                </a:solidFill>
              </a:rPr>
              <a:t>Thank you! </a:t>
            </a:r>
            <a:endParaRPr lang="en-GB" sz="5999" b="1">
              <a:solidFill>
                <a:srgbClr val="FFFFFF"/>
              </a:solidFill>
            </a:endParaRPr>
          </a:p>
        </p:txBody>
      </p:sp>
      <p:pic>
        <p:nvPicPr>
          <p:cNvPr id="19" name="Picture 18">
            <a:extLst>
              <a:ext uri="{FF2B5EF4-FFF2-40B4-BE49-F238E27FC236}">
                <a16:creationId xmlns:a16="http://schemas.microsoft.com/office/drawing/2014/main" id="{096C044C-D330-4659-83D4-CF2442D843B2}"/>
              </a:ext>
            </a:extLst>
          </p:cNvPr>
          <p:cNvPicPr>
            <a:picLocks noChangeAspect="1"/>
          </p:cNvPicPr>
          <p:nvPr userDrawn="1"/>
        </p:nvPicPr>
        <p:blipFill>
          <a:blip r:embed="rId3" cstate="screen">
            <a:alphaModFix amt="50000"/>
            <a:extLst>
              <a:ext uri="{28A0092B-C50C-407E-A947-70E740481C1C}">
                <a14:useLocalDpi xmlns:a14="http://schemas.microsoft.com/office/drawing/2010/main"/>
              </a:ext>
            </a:extLst>
          </a:blip>
          <a:stretch>
            <a:fillRect/>
          </a:stretch>
        </p:blipFill>
        <p:spPr>
          <a:xfrm>
            <a:off x="10977013" y="6356780"/>
            <a:ext cx="1054289" cy="261610"/>
          </a:xfrm>
          <a:prstGeom prst="rect">
            <a:avLst/>
          </a:prstGeom>
        </p:spPr>
      </p:pic>
      <p:pic>
        <p:nvPicPr>
          <p:cNvPr id="14" name="Picture 13">
            <a:extLst>
              <a:ext uri="{FF2B5EF4-FFF2-40B4-BE49-F238E27FC236}">
                <a16:creationId xmlns:a16="http://schemas.microsoft.com/office/drawing/2014/main" id="{34BC6330-7678-4766-A964-8B3E3F289F44}"/>
              </a:ext>
            </a:extLst>
          </p:cNvPr>
          <p:cNvPicPr>
            <a:picLocks noChangeAspect="1"/>
          </p:cNvPicPr>
          <p:nvPr userDrawn="1"/>
        </p:nvPicPr>
        <p:blipFill>
          <a:blip r:embed="rId4"/>
          <a:stretch>
            <a:fillRect/>
          </a:stretch>
        </p:blipFill>
        <p:spPr>
          <a:xfrm>
            <a:off x="9955124" y="6357284"/>
            <a:ext cx="1079086" cy="432854"/>
          </a:xfrm>
          <a:prstGeom prst="rect">
            <a:avLst/>
          </a:prstGeom>
        </p:spPr>
      </p:pic>
    </p:spTree>
    <p:extLst>
      <p:ext uri="{BB962C8B-B14F-4D97-AF65-F5344CB8AC3E}">
        <p14:creationId xmlns:p14="http://schemas.microsoft.com/office/powerpoint/2010/main" val="19534982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1A17623-0BCE-4B31-BF14-C96505CB5101}"/>
              </a:ext>
            </a:extLst>
          </p:cNvPr>
          <p:cNvPicPr>
            <a:picLocks noChangeAspect="1"/>
          </p:cNvPicPr>
          <p:nvPr userDrawn="1"/>
        </p:nvPicPr>
        <p:blipFill>
          <a:blip r:embed="rId2"/>
          <a:stretch>
            <a:fillRect/>
          </a:stretch>
        </p:blipFill>
        <p:spPr>
          <a:xfrm>
            <a:off x="10738058" y="6594113"/>
            <a:ext cx="615742" cy="251023"/>
          </a:xfrm>
          <a:prstGeom prst="rect">
            <a:avLst/>
          </a:prstGeom>
        </p:spPr>
      </p:pic>
      <p:sp>
        <p:nvSpPr>
          <p:cNvPr id="2" name="Title 1">
            <a:extLst>
              <a:ext uri="{FF2B5EF4-FFF2-40B4-BE49-F238E27FC236}">
                <a16:creationId xmlns:a16="http://schemas.microsoft.com/office/drawing/2014/main" id="{B3A59291-B9DC-42F3-90E0-2AE1F493FE59}"/>
              </a:ext>
            </a:extLst>
          </p:cNvPr>
          <p:cNvSpPr>
            <a:spLocks noGrp="1"/>
          </p:cNvSpPr>
          <p:nvPr>
            <p:ph type="title"/>
          </p:nvPr>
        </p:nvSpPr>
        <p:spPr/>
        <p:txBody>
          <a:bodyPr/>
          <a:lstStyle/>
          <a:p>
            <a:r>
              <a:rPr lang="en-US"/>
              <a:t>Click to edit Master title style</a:t>
            </a:r>
            <a:endParaRPr lang="en-GB"/>
          </a:p>
        </p:txBody>
      </p:sp>
      <p:sp>
        <p:nvSpPr>
          <p:cNvPr id="6" name="Text Placeholder 5">
            <a:extLst>
              <a:ext uri="{FF2B5EF4-FFF2-40B4-BE49-F238E27FC236}">
                <a16:creationId xmlns:a16="http://schemas.microsoft.com/office/drawing/2014/main" id="{BB11039A-CBE3-44C9-8052-90613E4D53C6}"/>
              </a:ext>
            </a:extLst>
          </p:cNvPr>
          <p:cNvSpPr>
            <a:spLocks noGrp="1"/>
          </p:cNvSpPr>
          <p:nvPr>
            <p:ph type="body" sz="quarter" idx="12"/>
          </p:nvPr>
        </p:nvSpPr>
        <p:spPr>
          <a:xfrm>
            <a:off x="838201" y="1828801"/>
            <a:ext cx="10515600" cy="43752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10" name="Picture 9">
            <a:extLst>
              <a:ext uri="{FF2B5EF4-FFF2-40B4-BE49-F238E27FC236}">
                <a16:creationId xmlns:a16="http://schemas.microsoft.com/office/drawing/2014/main" id="{87B68D37-0A94-4161-9D4F-901D65EC9255}"/>
              </a:ext>
            </a:extLst>
          </p:cNvPr>
          <p:cNvPicPr>
            <a:picLocks noChangeAspect="1"/>
          </p:cNvPicPr>
          <p:nvPr userDrawn="1"/>
        </p:nvPicPr>
        <p:blipFill>
          <a:blip r:embed="rId3"/>
          <a:stretch>
            <a:fillRect/>
          </a:stretch>
        </p:blipFill>
        <p:spPr>
          <a:xfrm>
            <a:off x="223762" y="6204030"/>
            <a:ext cx="1885168" cy="599883"/>
          </a:xfrm>
          <a:prstGeom prst="rect">
            <a:avLst/>
          </a:prstGeom>
        </p:spPr>
      </p:pic>
      <p:sp>
        <p:nvSpPr>
          <p:cNvPr id="14" name="Rectangle 11">
            <a:extLst>
              <a:ext uri="{FF2B5EF4-FFF2-40B4-BE49-F238E27FC236}">
                <a16:creationId xmlns:a16="http://schemas.microsoft.com/office/drawing/2014/main" id="{01485271-D369-4C49-8EFD-B227BDA495BA}"/>
              </a:ext>
            </a:extLst>
          </p:cNvPr>
          <p:cNvSpPr/>
          <p:nvPr userDrawn="1"/>
        </p:nvSpPr>
        <p:spPr>
          <a:xfrm rot="5400000">
            <a:off x="-1644576" y="1644571"/>
            <a:ext cx="3474001" cy="184855"/>
          </a:xfrm>
          <a:custGeom>
            <a:avLst/>
            <a:gdLst>
              <a:gd name="connsiteX0" fmla="*/ 0 w 12192000"/>
              <a:gd name="connsiteY0" fmla="*/ 0 h 397065"/>
              <a:gd name="connsiteX1" fmla="*/ 12192000 w 12192000"/>
              <a:gd name="connsiteY1" fmla="*/ 0 h 397065"/>
              <a:gd name="connsiteX2" fmla="*/ 12192000 w 12192000"/>
              <a:gd name="connsiteY2" fmla="*/ 397065 h 397065"/>
              <a:gd name="connsiteX3" fmla="*/ 0 w 12192000"/>
              <a:gd name="connsiteY3" fmla="*/ 397065 h 397065"/>
              <a:gd name="connsiteX4" fmla="*/ 0 w 12192000"/>
              <a:gd name="connsiteY4" fmla="*/ 0 h 397065"/>
              <a:gd name="connsiteX0" fmla="*/ 0 w 12192000"/>
              <a:gd name="connsiteY0" fmla="*/ 0 h 397065"/>
              <a:gd name="connsiteX1" fmla="*/ 12192000 w 12192000"/>
              <a:gd name="connsiteY1" fmla="*/ 0 h 397065"/>
              <a:gd name="connsiteX2" fmla="*/ 10919792 w 12192000"/>
              <a:gd name="connsiteY2" fmla="*/ 397065 h 397065"/>
              <a:gd name="connsiteX3" fmla="*/ 0 w 12192000"/>
              <a:gd name="connsiteY3" fmla="*/ 397065 h 397065"/>
              <a:gd name="connsiteX4" fmla="*/ 0 w 12192000"/>
              <a:gd name="connsiteY4" fmla="*/ 0 h 397065"/>
              <a:gd name="connsiteX0" fmla="*/ 0 w 12192000"/>
              <a:gd name="connsiteY0" fmla="*/ 0 h 436457"/>
              <a:gd name="connsiteX1" fmla="*/ 12192000 w 12192000"/>
              <a:gd name="connsiteY1" fmla="*/ 0 h 436457"/>
              <a:gd name="connsiteX2" fmla="*/ 11452274 w 12192000"/>
              <a:gd name="connsiteY2" fmla="*/ 436457 h 436457"/>
              <a:gd name="connsiteX3" fmla="*/ 0 w 12192000"/>
              <a:gd name="connsiteY3" fmla="*/ 397065 h 436457"/>
              <a:gd name="connsiteX4" fmla="*/ 0 w 12192000"/>
              <a:gd name="connsiteY4" fmla="*/ 0 h 436457"/>
              <a:gd name="connsiteX0" fmla="*/ 0 w 12192000"/>
              <a:gd name="connsiteY0" fmla="*/ 0 h 397065"/>
              <a:gd name="connsiteX1" fmla="*/ 12192000 w 12192000"/>
              <a:gd name="connsiteY1" fmla="*/ 0 h 397065"/>
              <a:gd name="connsiteX2" fmla="*/ 11452274 w 12192000"/>
              <a:gd name="connsiteY2" fmla="*/ 357672 h 397065"/>
              <a:gd name="connsiteX3" fmla="*/ 0 w 12192000"/>
              <a:gd name="connsiteY3" fmla="*/ 397065 h 397065"/>
              <a:gd name="connsiteX4" fmla="*/ 0 w 12192000"/>
              <a:gd name="connsiteY4" fmla="*/ 0 h 397065"/>
              <a:gd name="connsiteX0" fmla="*/ 0 w 12192000"/>
              <a:gd name="connsiteY0" fmla="*/ 0 h 397065"/>
              <a:gd name="connsiteX1" fmla="*/ 12192000 w 12192000"/>
              <a:gd name="connsiteY1" fmla="*/ 0 h 397065"/>
              <a:gd name="connsiteX2" fmla="*/ 11582840 w 12192000"/>
              <a:gd name="connsiteY2" fmla="*/ 357673 h 397065"/>
              <a:gd name="connsiteX3" fmla="*/ 0 w 12192000"/>
              <a:gd name="connsiteY3" fmla="*/ 397065 h 397065"/>
              <a:gd name="connsiteX4" fmla="*/ 0 w 12192000"/>
              <a:gd name="connsiteY4" fmla="*/ 0 h 397065"/>
              <a:gd name="connsiteX0" fmla="*/ 0 w 12192000"/>
              <a:gd name="connsiteY0" fmla="*/ 0 h 397065"/>
              <a:gd name="connsiteX1" fmla="*/ 12192000 w 12192000"/>
              <a:gd name="connsiteY1" fmla="*/ 0 h 397065"/>
              <a:gd name="connsiteX2" fmla="*/ 11582840 w 12192000"/>
              <a:gd name="connsiteY2" fmla="*/ 383076 h 397065"/>
              <a:gd name="connsiteX3" fmla="*/ 0 w 12192000"/>
              <a:gd name="connsiteY3" fmla="*/ 397065 h 397065"/>
              <a:gd name="connsiteX4" fmla="*/ 0 w 12192000"/>
              <a:gd name="connsiteY4" fmla="*/ 0 h 397065"/>
              <a:gd name="connsiteX0" fmla="*/ 0 w 12192000"/>
              <a:gd name="connsiteY0" fmla="*/ 0 h 397065"/>
              <a:gd name="connsiteX1" fmla="*/ 12192000 w 12192000"/>
              <a:gd name="connsiteY1" fmla="*/ 0 h 397065"/>
              <a:gd name="connsiteX2" fmla="*/ 11582840 w 12192000"/>
              <a:gd name="connsiteY2" fmla="*/ 383076 h 397065"/>
              <a:gd name="connsiteX3" fmla="*/ 0 w 12192000"/>
              <a:gd name="connsiteY3" fmla="*/ 397065 h 397065"/>
              <a:gd name="connsiteX4" fmla="*/ 0 w 12192000"/>
              <a:gd name="connsiteY4" fmla="*/ 0 h 397065"/>
              <a:gd name="connsiteX0" fmla="*/ 0 w 12192000"/>
              <a:gd name="connsiteY0" fmla="*/ 0 h 397065"/>
              <a:gd name="connsiteX1" fmla="*/ 12192000 w 12192000"/>
              <a:gd name="connsiteY1" fmla="*/ 0 h 397065"/>
              <a:gd name="connsiteX2" fmla="*/ 11582847 w 12192000"/>
              <a:gd name="connsiteY2" fmla="*/ 396088 h 397065"/>
              <a:gd name="connsiteX3" fmla="*/ 0 w 12192000"/>
              <a:gd name="connsiteY3" fmla="*/ 397065 h 397065"/>
              <a:gd name="connsiteX4" fmla="*/ 0 w 12192000"/>
              <a:gd name="connsiteY4" fmla="*/ 0 h 3970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397065">
                <a:moveTo>
                  <a:pt x="0" y="0"/>
                </a:moveTo>
                <a:lnTo>
                  <a:pt x="12192000" y="0"/>
                </a:lnTo>
                <a:cubicBezTo>
                  <a:pt x="11988947" y="127692"/>
                  <a:pt x="11606035" y="370007"/>
                  <a:pt x="11582847" y="396088"/>
                </a:cubicBezTo>
                <a:lnTo>
                  <a:pt x="0" y="397065"/>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GB" sz="1800">
              <a:solidFill>
                <a:srgbClr val="FFFFFF"/>
              </a:solidFill>
            </a:endParaRPr>
          </a:p>
        </p:txBody>
      </p:sp>
      <p:sp>
        <p:nvSpPr>
          <p:cNvPr id="15" name="Rectangle 11">
            <a:extLst>
              <a:ext uri="{FF2B5EF4-FFF2-40B4-BE49-F238E27FC236}">
                <a16:creationId xmlns:a16="http://schemas.microsoft.com/office/drawing/2014/main" id="{0FDD5213-3153-4D87-8DE2-83477EE1C9F3}"/>
              </a:ext>
            </a:extLst>
          </p:cNvPr>
          <p:cNvSpPr/>
          <p:nvPr userDrawn="1"/>
        </p:nvSpPr>
        <p:spPr>
          <a:xfrm rot="5400000" flipH="1" flipV="1">
            <a:off x="-1644572" y="5041420"/>
            <a:ext cx="3474000" cy="184857"/>
          </a:xfrm>
          <a:custGeom>
            <a:avLst/>
            <a:gdLst>
              <a:gd name="connsiteX0" fmla="*/ 0 w 12192000"/>
              <a:gd name="connsiteY0" fmla="*/ 0 h 397065"/>
              <a:gd name="connsiteX1" fmla="*/ 12192000 w 12192000"/>
              <a:gd name="connsiteY1" fmla="*/ 0 h 397065"/>
              <a:gd name="connsiteX2" fmla="*/ 12192000 w 12192000"/>
              <a:gd name="connsiteY2" fmla="*/ 397065 h 397065"/>
              <a:gd name="connsiteX3" fmla="*/ 0 w 12192000"/>
              <a:gd name="connsiteY3" fmla="*/ 397065 h 397065"/>
              <a:gd name="connsiteX4" fmla="*/ 0 w 12192000"/>
              <a:gd name="connsiteY4" fmla="*/ 0 h 397065"/>
              <a:gd name="connsiteX0" fmla="*/ 0 w 12192000"/>
              <a:gd name="connsiteY0" fmla="*/ 0 h 397065"/>
              <a:gd name="connsiteX1" fmla="*/ 12192000 w 12192000"/>
              <a:gd name="connsiteY1" fmla="*/ 0 h 397065"/>
              <a:gd name="connsiteX2" fmla="*/ 10919792 w 12192000"/>
              <a:gd name="connsiteY2" fmla="*/ 397065 h 397065"/>
              <a:gd name="connsiteX3" fmla="*/ 0 w 12192000"/>
              <a:gd name="connsiteY3" fmla="*/ 397065 h 397065"/>
              <a:gd name="connsiteX4" fmla="*/ 0 w 12192000"/>
              <a:gd name="connsiteY4" fmla="*/ 0 h 397065"/>
              <a:gd name="connsiteX0" fmla="*/ 0 w 12192000"/>
              <a:gd name="connsiteY0" fmla="*/ 0 h 436457"/>
              <a:gd name="connsiteX1" fmla="*/ 12192000 w 12192000"/>
              <a:gd name="connsiteY1" fmla="*/ 0 h 436457"/>
              <a:gd name="connsiteX2" fmla="*/ 11452274 w 12192000"/>
              <a:gd name="connsiteY2" fmla="*/ 436457 h 436457"/>
              <a:gd name="connsiteX3" fmla="*/ 0 w 12192000"/>
              <a:gd name="connsiteY3" fmla="*/ 397065 h 436457"/>
              <a:gd name="connsiteX4" fmla="*/ 0 w 12192000"/>
              <a:gd name="connsiteY4" fmla="*/ 0 h 436457"/>
              <a:gd name="connsiteX0" fmla="*/ 0 w 12192000"/>
              <a:gd name="connsiteY0" fmla="*/ 0 h 397065"/>
              <a:gd name="connsiteX1" fmla="*/ 12192000 w 12192000"/>
              <a:gd name="connsiteY1" fmla="*/ 0 h 397065"/>
              <a:gd name="connsiteX2" fmla="*/ 11452274 w 12192000"/>
              <a:gd name="connsiteY2" fmla="*/ 357672 h 397065"/>
              <a:gd name="connsiteX3" fmla="*/ 0 w 12192000"/>
              <a:gd name="connsiteY3" fmla="*/ 397065 h 397065"/>
              <a:gd name="connsiteX4" fmla="*/ 0 w 12192000"/>
              <a:gd name="connsiteY4" fmla="*/ 0 h 397065"/>
              <a:gd name="connsiteX0" fmla="*/ 0 w 12192000"/>
              <a:gd name="connsiteY0" fmla="*/ 0 h 397065"/>
              <a:gd name="connsiteX1" fmla="*/ 12192000 w 12192000"/>
              <a:gd name="connsiteY1" fmla="*/ 0 h 397065"/>
              <a:gd name="connsiteX2" fmla="*/ 11582840 w 12192000"/>
              <a:gd name="connsiteY2" fmla="*/ 357673 h 397065"/>
              <a:gd name="connsiteX3" fmla="*/ 0 w 12192000"/>
              <a:gd name="connsiteY3" fmla="*/ 397065 h 397065"/>
              <a:gd name="connsiteX4" fmla="*/ 0 w 12192000"/>
              <a:gd name="connsiteY4" fmla="*/ 0 h 397065"/>
              <a:gd name="connsiteX0" fmla="*/ 0 w 12192000"/>
              <a:gd name="connsiteY0" fmla="*/ 0 h 397065"/>
              <a:gd name="connsiteX1" fmla="*/ 12192000 w 12192000"/>
              <a:gd name="connsiteY1" fmla="*/ 0 h 397065"/>
              <a:gd name="connsiteX2" fmla="*/ 11582840 w 12192000"/>
              <a:gd name="connsiteY2" fmla="*/ 383076 h 397065"/>
              <a:gd name="connsiteX3" fmla="*/ 0 w 12192000"/>
              <a:gd name="connsiteY3" fmla="*/ 397065 h 397065"/>
              <a:gd name="connsiteX4" fmla="*/ 0 w 12192000"/>
              <a:gd name="connsiteY4" fmla="*/ 0 h 397065"/>
              <a:gd name="connsiteX0" fmla="*/ 0 w 12192000"/>
              <a:gd name="connsiteY0" fmla="*/ 0 h 397065"/>
              <a:gd name="connsiteX1" fmla="*/ 12192000 w 12192000"/>
              <a:gd name="connsiteY1" fmla="*/ 0 h 397065"/>
              <a:gd name="connsiteX2" fmla="*/ 11582840 w 12192000"/>
              <a:gd name="connsiteY2" fmla="*/ 383076 h 397065"/>
              <a:gd name="connsiteX3" fmla="*/ 0 w 12192000"/>
              <a:gd name="connsiteY3" fmla="*/ 397065 h 397065"/>
              <a:gd name="connsiteX4" fmla="*/ 0 w 12192000"/>
              <a:gd name="connsiteY4" fmla="*/ 0 h 397065"/>
              <a:gd name="connsiteX0" fmla="*/ 0 w 12192000"/>
              <a:gd name="connsiteY0" fmla="*/ 0 h 397065"/>
              <a:gd name="connsiteX1" fmla="*/ 12192000 w 12192000"/>
              <a:gd name="connsiteY1" fmla="*/ 0 h 397065"/>
              <a:gd name="connsiteX2" fmla="*/ 11582839 w 12192000"/>
              <a:gd name="connsiteY2" fmla="*/ 396138 h 397065"/>
              <a:gd name="connsiteX3" fmla="*/ 0 w 12192000"/>
              <a:gd name="connsiteY3" fmla="*/ 397065 h 397065"/>
              <a:gd name="connsiteX4" fmla="*/ 0 w 12192000"/>
              <a:gd name="connsiteY4" fmla="*/ 0 h 3970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397065">
                <a:moveTo>
                  <a:pt x="0" y="0"/>
                </a:moveTo>
                <a:lnTo>
                  <a:pt x="12192000" y="0"/>
                </a:lnTo>
                <a:cubicBezTo>
                  <a:pt x="11988947" y="127692"/>
                  <a:pt x="11606027" y="370057"/>
                  <a:pt x="11582839" y="396138"/>
                </a:cubicBezTo>
                <a:lnTo>
                  <a:pt x="0" y="397065"/>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GB" sz="1800">
              <a:solidFill>
                <a:srgbClr val="FFFFFF"/>
              </a:solidFill>
            </a:endParaRPr>
          </a:p>
        </p:txBody>
      </p:sp>
      <p:pic>
        <p:nvPicPr>
          <p:cNvPr id="16" name="Picture 15">
            <a:extLst>
              <a:ext uri="{FF2B5EF4-FFF2-40B4-BE49-F238E27FC236}">
                <a16:creationId xmlns:a16="http://schemas.microsoft.com/office/drawing/2014/main" id="{17043EAD-120C-484C-BABF-90A47DBF8A0B}"/>
              </a:ext>
            </a:extLst>
          </p:cNvPr>
          <p:cNvPicPr>
            <a:picLocks noChangeAspect="1"/>
          </p:cNvPicPr>
          <p:nvPr userDrawn="1"/>
        </p:nvPicPr>
        <p:blipFill>
          <a:blip r:embed="rId4" cstate="screen">
            <a:alphaModFix amt="50000"/>
            <a:extLst>
              <a:ext uri="{28A0092B-C50C-407E-A947-70E740481C1C}">
                <a14:useLocalDpi xmlns:a14="http://schemas.microsoft.com/office/drawing/2010/main"/>
              </a:ext>
            </a:extLst>
          </a:blip>
          <a:stretch>
            <a:fillRect/>
          </a:stretch>
        </p:blipFill>
        <p:spPr>
          <a:xfrm>
            <a:off x="11353801" y="6579040"/>
            <a:ext cx="677501" cy="168114"/>
          </a:xfrm>
          <a:prstGeom prst="rect">
            <a:avLst/>
          </a:prstGeom>
        </p:spPr>
      </p:pic>
    </p:spTree>
    <p:extLst>
      <p:ext uri="{BB962C8B-B14F-4D97-AF65-F5344CB8AC3E}">
        <p14:creationId xmlns:p14="http://schemas.microsoft.com/office/powerpoint/2010/main" val="20266406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59291-B9DC-42F3-90E0-2AE1F493FE59}"/>
              </a:ext>
            </a:extLst>
          </p:cNvPr>
          <p:cNvSpPr>
            <a:spLocks noGrp="1"/>
          </p:cNvSpPr>
          <p:nvPr>
            <p:ph type="title"/>
          </p:nvPr>
        </p:nvSpPr>
        <p:spPr/>
        <p:txBody>
          <a:bodyPr/>
          <a:lstStyle/>
          <a:p>
            <a:r>
              <a:rPr lang="en-US"/>
              <a:t>Click to edit Master title style</a:t>
            </a:r>
            <a:endParaRPr lang="en-GB"/>
          </a:p>
        </p:txBody>
      </p:sp>
      <p:sp>
        <p:nvSpPr>
          <p:cNvPr id="10" name="Chart Placeholder 9">
            <a:extLst>
              <a:ext uri="{FF2B5EF4-FFF2-40B4-BE49-F238E27FC236}">
                <a16:creationId xmlns:a16="http://schemas.microsoft.com/office/drawing/2014/main" id="{7F34DD44-B3BA-4DB7-BAAE-DCEEB79DA199}"/>
              </a:ext>
            </a:extLst>
          </p:cNvPr>
          <p:cNvSpPr>
            <a:spLocks noGrp="1"/>
          </p:cNvSpPr>
          <p:nvPr>
            <p:ph type="chart" sz="quarter" idx="12"/>
          </p:nvPr>
        </p:nvSpPr>
        <p:spPr>
          <a:xfrm>
            <a:off x="947628" y="1920741"/>
            <a:ext cx="10406171" cy="3849687"/>
          </a:xfrm>
        </p:spPr>
        <p:txBody>
          <a:bodyPr/>
          <a:lstStyle/>
          <a:p>
            <a:endParaRPr lang="en-GB"/>
          </a:p>
        </p:txBody>
      </p:sp>
      <p:pic>
        <p:nvPicPr>
          <p:cNvPr id="11" name="Picture 10">
            <a:extLst>
              <a:ext uri="{FF2B5EF4-FFF2-40B4-BE49-F238E27FC236}">
                <a16:creationId xmlns:a16="http://schemas.microsoft.com/office/drawing/2014/main" id="{08536A5D-B3E8-4563-9203-5B97C0FF4E0F}"/>
              </a:ext>
            </a:extLst>
          </p:cNvPr>
          <p:cNvPicPr>
            <a:picLocks noChangeAspect="1"/>
          </p:cNvPicPr>
          <p:nvPr userDrawn="1"/>
        </p:nvPicPr>
        <p:blipFill>
          <a:blip r:embed="rId2"/>
          <a:stretch>
            <a:fillRect/>
          </a:stretch>
        </p:blipFill>
        <p:spPr>
          <a:xfrm>
            <a:off x="223762" y="6204030"/>
            <a:ext cx="1885168" cy="599883"/>
          </a:xfrm>
          <a:prstGeom prst="rect">
            <a:avLst/>
          </a:prstGeom>
        </p:spPr>
      </p:pic>
      <p:sp>
        <p:nvSpPr>
          <p:cNvPr id="12" name="Rectangle 11">
            <a:extLst>
              <a:ext uri="{FF2B5EF4-FFF2-40B4-BE49-F238E27FC236}">
                <a16:creationId xmlns:a16="http://schemas.microsoft.com/office/drawing/2014/main" id="{EA0E54B2-05C6-4CE1-8E1F-A44213F50A14}"/>
              </a:ext>
            </a:extLst>
          </p:cNvPr>
          <p:cNvSpPr/>
          <p:nvPr userDrawn="1"/>
        </p:nvSpPr>
        <p:spPr>
          <a:xfrm rot="5400000">
            <a:off x="-1644576" y="1644571"/>
            <a:ext cx="3474001" cy="184855"/>
          </a:xfrm>
          <a:custGeom>
            <a:avLst/>
            <a:gdLst>
              <a:gd name="connsiteX0" fmla="*/ 0 w 12192000"/>
              <a:gd name="connsiteY0" fmla="*/ 0 h 397065"/>
              <a:gd name="connsiteX1" fmla="*/ 12192000 w 12192000"/>
              <a:gd name="connsiteY1" fmla="*/ 0 h 397065"/>
              <a:gd name="connsiteX2" fmla="*/ 12192000 w 12192000"/>
              <a:gd name="connsiteY2" fmla="*/ 397065 h 397065"/>
              <a:gd name="connsiteX3" fmla="*/ 0 w 12192000"/>
              <a:gd name="connsiteY3" fmla="*/ 397065 h 397065"/>
              <a:gd name="connsiteX4" fmla="*/ 0 w 12192000"/>
              <a:gd name="connsiteY4" fmla="*/ 0 h 397065"/>
              <a:gd name="connsiteX0" fmla="*/ 0 w 12192000"/>
              <a:gd name="connsiteY0" fmla="*/ 0 h 397065"/>
              <a:gd name="connsiteX1" fmla="*/ 12192000 w 12192000"/>
              <a:gd name="connsiteY1" fmla="*/ 0 h 397065"/>
              <a:gd name="connsiteX2" fmla="*/ 10919792 w 12192000"/>
              <a:gd name="connsiteY2" fmla="*/ 397065 h 397065"/>
              <a:gd name="connsiteX3" fmla="*/ 0 w 12192000"/>
              <a:gd name="connsiteY3" fmla="*/ 397065 h 397065"/>
              <a:gd name="connsiteX4" fmla="*/ 0 w 12192000"/>
              <a:gd name="connsiteY4" fmla="*/ 0 h 397065"/>
              <a:gd name="connsiteX0" fmla="*/ 0 w 12192000"/>
              <a:gd name="connsiteY0" fmla="*/ 0 h 436457"/>
              <a:gd name="connsiteX1" fmla="*/ 12192000 w 12192000"/>
              <a:gd name="connsiteY1" fmla="*/ 0 h 436457"/>
              <a:gd name="connsiteX2" fmla="*/ 11452274 w 12192000"/>
              <a:gd name="connsiteY2" fmla="*/ 436457 h 436457"/>
              <a:gd name="connsiteX3" fmla="*/ 0 w 12192000"/>
              <a:gd name="connsiteY3" fmla="*/ 397065 h 436457"/>
              <a:gd name="connsiteX4" fmla="*/ 0 w 12192000"/>
              <a:gd name="connsiteY4" fmla="*/ 0 h 436457"/>
              <a:gd name="connsiteX0" fmla="*/ 0 w 12192000"/>
              <a:gd name="connsiteY0" fmla="*/ 0 h 397065"/>
              <a:gd name="connsiteX1" fmla="*/ 12192000 w 12192000"/>
              <a:gd name="connsiteY1" fmla="*/ 0 h 397065"/>
              <a:gd name="connsiteX2" fmla="*/ 11452274 w 12192000"/>
              <a:gd name="connsiteY2" fmla="*/ 357672 h 397065"/>
              <a:gd name="connsiteX3" fmla="*/ 0 w 12192000"/>
              <a:gd name="connsiteY3" fmla="*/ 397065 h 397065"/>
              <a:gd name="connsiteX4" fmla="*/ 0 w 12192000"/>
              <a:gd name="connsiteY4" fmla="*/ 0 h 397065"/>
              <a:gd name="connsiteX0" fmla="*/ 0 w 12192000"/>
              <a:gd name="connsiteY0" fmla="*/ 0 h 397065"/>
              <a:gd name="connsiteX1" fmla="*/ 12192000 w 12192000"/>
              <a:gd name="connsiteY1" fmla="*/ 0 h 397065"/>
              <a:gd name="connsiteX2" fmla="*/ 11582840 w 12192000"/>
              <a:gd name="connsiteY2" fmla="*/ 357673 h 397065"/>
              <a:gd name="connsiteX3" fmla="*/ 0 w 12192000"/>
              <a:gd name="connsiteY3" fmla="*/ 397065 h 397065"/>
              <a:gd name="connsiteX4" fmla="*/ 0 w 12192000"/>
              <a:gd name="connsiteY4" fmla="*/ 0 h 397065"/>
              <a:gd name="connsiteX0" fmla="*/ 0 w 12192000"/>
              <a:gd name="connsiteY0" fmla="*/ 0 h 397065"/>
              <a:gd name="connsiteX1" fmla="*/ 12192000 w 12192000"/>
              <a:gd name="connsiteY1" fmla="*/ 0 h 397065"/>
              <a:gd name="connsiteX2" fmla="*/ 11582840 w 12192000"/>
              <a:gd name="connsiteY2" fmla="*/ 383076 h 397065"/>
              <a:gd name="connsiteX3" fmla="*/ 0 w 12192000"/>
              <a:gd name="connsiteY3" fmla="*/ 397065 h 397065"/>
              <a:gd name="connsiteX4" fmla="*/ 0 w 12192000"/>
              <a:gd name="connsiteY4" fmla="*/ 0 h 397065"/>
              <a:gd name="connsiteX0" fmla="*/ 0 w 12192000"/>
              <a:gd name="connsiteY0" fmla="*/ 0 h 397065"/>
              <a:gd name="connsiteX1" fmla="*/ 12192000 w 12192000"/>
              <a:gd name="connsiteY1" fmla="*/ 0 h 397065"/>
              <a:gd name="connsiteX2" fmla="*/ 11582840 w 12192000"/>
              <a:gd name="connsiteY2" fmla="*/ 383076 h 397065"/>
              <a:gd name="connsiteX3" fmla="*/ 0 w 12192000"/>
              <a:gd name="connsiteY3" fmla="*/ 397065 h 397065"/>
              <a:gd name="connsiteX4" fmla="*/ 0 w 12192000"/>
              <a:gd name="connsiteY4" fmla="*/ 0 h 397065"/>
              <a:gd name="connsiteX0" fmla="*/ 0 w 12192000"/>
              <a:gd name="connsiteY0" fmla="*/ 0 h 397065"/>
              <a:gd name="connsiteX1" fmla="*/ 12192000 w 12192000"/>
              <a:gd name="connsiteY1" fmla="*/ 0 h 397065"/>
              <a:gd name="connsiteX2" fmla="*/ 11582847 w 12192000"/>
              <a:gd name="connsiteY2" fmla="*/ 396088 h 397065"/>
              <a:gd name="connsiteX3" fmla="*/ 0 w 12192000"/>
              <a:gd name="connsiteY3" fmla="*/ 397065 h 397065"/>
              <a:gd name="connsiteX4" fmla="*/ 0 w 12192000"/>
              <a:gd name="connsiteY4" fmla="*/ 0 h 3970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397065">
                <a:moveTo>
                  <a:pt x="0" y="0"/>
                </a:moveTo>
                <a:lnTo>
                  <a:pt x="12192000" y="0"/>
                </a:lnTo>
                <a:cubicBezTo>
                  <a:pt x="11988947" y="127692"/>
                  <a:pt x="11606035" y="370007"/>
                  <a:pt x="11582847" y="396088"/>
                </a:cubicBezTo>
                <a:lnTo>
                  <a:pt x="0" y="397065"/>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GB" sz="1800">
              <a:solidFill>
                <a:srgbClr val="FFFFFF"/>
              </a:solidFill>
            </a:endParaRPr>
          </a:p>
        </p:txBody>
      </p:sp>
      <p:sp>
        <p:nvSpPr>
          <p:cNvPr id="13" name="Rectangle 11">
            <a:extLst>
              <a:ext uri="{FF2B5EF4-FFF2-40B4-BE49-F238E27FC236}">
                <a16:creationId xmlns:a16="http://schemas.microsoft.com/office/drawing/2014/main" id="{F81CB8F1-5114-45E1-AFFC-E867587A5BB1}"/>
              </a:ext>
            </a:extLst>
          </p:cNvPr>
          <p:cNvSpPr/>
          <p:nvPr userDrawn="1"/>
        </p:nvSpPr>
        <p:spPr>
          <a:xfrm rot="5400000" flipH="1" flipV="1">
            <a:off x="-1644572" y="5041420"/>
            <a:ext cx="3474000" cy="184857"/>
          </a:xfrm>
          <a:custGeom>
            <a:avLst/>
            <a:gdLst>
              <a:gd name="connsiteX0" fmla="*/ 0 w 12192000"/>
              <a:gd name="connsiteY0" fmla="*/ 0 h 397065"/>
              <a:gd name="connsiteX1" fmla="*/ 12192000 w 12192000"/>
              <a:gd name="connsiteY1" fmla="*/ 0 h 397065"/>
              <a:gd name="connsiteX2" fmla="*/ 12192000 w 12192000"/>
              <a:gd name="connsiteY2" fmla="*/ 397065 h 397065"/>
              <a:gd name="connsiteX3" fmla="*/ 0 w 12192000"/>
              <a:gd name="connsiteY3" fmla="*/ 397065 h 397065"/>
              <a:gd name="connsiteX4" fmla="*/ 0 w 12192000"/>
              <a:gd name="connsiteY4" fmla="*/ 0 h 397065"/>
              <a:gd name="connsiteX0" fmla="*/ 0 w 12192000"/>
              <a:gd name="connsiteY0" fmla="*/ 0 h 397065"/>
              <a:gd name="connsiteX1" fmla="*/ 12192000 w 12192000"/>
              <a:gd name="connsiteY1" fmla="*/ 0 h 397065"/>
              <a:gd name="connsiteX2" fmla="*/ 10919792 w 12192000"/>
              <a:gd name="connsiteY2" fmla="*/ 397065 h 397065"/>
              <a:gd name="connsiteX3" fmla="*/ 0 w 12192000"/>
              <a:gd name="connsiteY3" fmla="*/ 397065 h 397065"/>
              <a:gd name="connsiteX4" fmla="*/ 0 w 12192000"/>
              <a:gd name="connsiteY4" fmla="*/ 0 h 397065"/>
              <a:gd name="connsiteX0" fmla="*/ 0 w 12192000"/>
              <a:gd name="connsiteY0" fmla="*/ 0 h 436457"/>
              <a:gd name="connsiteX1" fmla="*/ 12192000 w 12192000"/>
              <a:gd name="connsiteY1" fmla="*/ 0 h 436457"/>
              <a:gd name="connsiteX2" fmla="*/ 11452274 w 12192000"/>
              <a:gd name="connsiteY2" fmla="*/ 436457 h 436457"/>
              <a:gd name="connsiteX3" fmla="*/ 0 w 12192000"/>
              <a:gd name="connsiteY3" fmla="*/ 397065 h 436457"/>
              <a:gd name="connsiteX4" fmla="*/ 0 w 12192000"/>
              <a:gd name="connsiteY4" fmla="*/ 0 h 436457"/>
              <a:gd name="connsiteX0" fmla="*/ 0 w 12192000"/>
              <a:gd name="connsiteY0" fmla="*/ 0 h 397065"/>
              <a:gd name="connsiteX1" fmla="*/ 12192000 w 12192000"/>
              <a:gd name="connsiteY1" fmla="*/ 0 h 397065"/>
              <a:gd name="connsiteX2" fmla="*/ 11452274 w 12192000"/>
              <a:gd name="connsiteY2" fmla="*/ 357672 h 397065"/>
              <a:gd name="connsiteX3" fmla="*/ 0 w 12192000"/>
              <a:gd name="connsiteY3" fmla="*/ 397065 h 397065"/>
              <a:gd name="connsiteX4" fmla="*/ 0 w 12192000"/>
              <a:gd name="connsiteY4" fmla="*/ 0 h 397065"/>
              <a:gd name="connsiteX0" fmla="*/ 0 w 12192000"/>
              <a:gd name="connsiteY0" fmla="*/ 0 h 397065"/>
              <a:gd name="connsiteX1" fmla="*/ 12192000 w 12192000"/>
              <a:gd name="connsiteY1" fmla="*/ 0 h 397065"/>
              <a:gd name="connsiteX2" fmla="*/ 11582840 w 12192000"/>
              <a:gd name="connsiteY2" fmla="*/ 357673 h 397065"/>
              <a:gd name="connsiteX3" fmla="*/ 0 w 12192000"/>
              <a:gd name="connsiteY3" fmla="*/ 397065 h 397065"/>
              <a:gd name="connsiteX4" fmla="*/ 0 w 12192000"/>
              <a:gd name="connsiteY4" fmla="*/ 0 h 397065"/>
              <a:gd name="connsiteX0" fmla="*/ 0 w 12192000"/>
              <a:gd name="connsiteY0" fmla="*/ 0 h 397065"/>
              <a:gd name="connsiteX1" fmla="*/ 12192000 w 12192000"/>
              <a:gd name="connsiteY1" fmla="*/ 0 h 397065"/>
              <a:gd name="connsiteX2" fmla="*/ 11582840 w 12192000"/>
              <a:gd name="connsiteY2" fmla="*/ 383076 h 397065"/>
              <a:gd name="connsiteX3" fmla="*/ 0 w 12192000"/>
              <a:gd name="connsiteY3" fmla="*/ 397065 h 397065"/>
              <a:gd name="connsiteX4" fmla="*/ 0 w 12192000"/>
              <a:gd name="connsiteY4" fmla="*/ 0 h 397065"/>
              <a:gd name="connsiteX0" fmla="*/ 0 w 12192000"/>
              <a:gd name="connsiteY0" fmla="*/ 0 h 397065"/>
              <a:gd name="connsiteX1" fmla="*/ 12192000 w 12192000"/>
              <a:gd name="connsiteY1" fmla="*/ 0 h 397065"/>
              <a:gd name="connsiteX2" fmla="*/ 11582840 w 12192000"/>
              <a:gd name="connsiteY2" fmla="*/ 383076 h 397065"/>
              <a:gd name="connsiteX3" fmla="*/ 0 w 12192000"/>
              <a:gd name="connsiteY3" fmla="*/ 397065 h 397065"/>
              <a:gd name="connsiteX4" fmla="*/ 0 w 12192000"/>
              <a:gd name="connsiteY4" fmla="*/ 0 h 397065"/>
              <a:gd name="connsiteX0" fmla="*/ 0 w 12192000"/>
              <a:gd name="connsiteY0" fmla="*/ 0 h 397065"/>
              <a:gd name="connsiteX1" fmla="*/ 12192000 w 12192000"/>
              <a:gd name="connsiteY1" fmla="*/ 0 h 397065"/>
              <a:gd name="connsiteX2" fmla="*/ 11582839 w 12192000"/>
              <a:gd name="connsiteY2" fmla="*/ 396138 h 397065"/>
              <a:gd name="connsiteX3" fmla="*/ 0 w 12192000"/>
              <a:gd name="connsiteY3" fmla="*/ 397065 h 397065"/>
              <a:gd name="connsiteX4" fmla="*/ 0 w 12192000"/>
              <a:gd name="connsiteY4" fmla="*/ 0 h 3970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397065">
                <a:moveTo>
                  <a:pt x="0" y="0"/>
                </a:moveTo>
                <a:lnTo>
                  <a:pt x="12192000" y="0"/>
                </a:lnTo>
                <a:cubicBezTo>
                  <a:pt x="11988947" y="127692"/>
                  <a:pt x="11606027" y="370057"/>
                  <a:pt x="11582839" y="396138"/>
                </a:cubicBezTo>
                <a:lnTo>
                  <a:pt x="0" y="397065"/>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GB" sz="1800">
              <a:solidFill>
                <a:srgbClr val="FFFFFF"/>
              </a:solidFill>
            </a:endParaRPr>
          </a:p>
        </p:txBody>
      </p:sp>
      <p:pic>
        <p:nvPicPr>
          <p:cNvPr id="14" name="Picture 13">
            <a:extLst>
              <a:ext uri="{FF2B5EF4-FFF2-40B4-BE49-F238E27FC236}">
                <a16:creationId xmlns:a16="http://schemas.microsoft.com/office/drawing/2014/main" id="{A3183DB8-9019-47EB-8499-99DA983A635E}"/>
              </a:ext>
            </a:extLst>
          </p:cNvPr>
          <p:cNvPicPr>
            <a:picLocks noChangeAspect="1"/>
          </p:cNvPicPr>
          <p:nvPr userDrawn="1"/>
        </p:nvPicPr>
        <p:blipFill>
          <a:blip r:embed="rId3" cstate="screen">
            <a:alphaModFix amt="50000"/>
            <a:extLst>
              <a:ext uri="{28A0092B-C50C-407E-A947-70E740481C1C}">
                <a14:useLocalDpi xmlns:a14="http://schemas.microsoft.com/office/drawing/2010/main"/>
              </a:ext>
            </a:extLst>
          </a:blip>
          <a:stretch>
            <a:fillRect/>
          </a:stretch>
        </p:blipFill>
        <p:spPr>
          <a:xfrm>
            <a:off x="11353801" y="6579040"/>
            <a:ext cx="677501" cy="168114"/>
          </a:xfrm>
          <a:prstGeom prst="rect">
            <a:avLst/>
          </a:prstGeom>
        </p:spPr>
      </p:pic>
      <p:pic>
        <p:nvPicPr>
          <p:cNvPr id="9" name="Picture 8">
            <a:extLst>
              <a:ext uri="{FF2B5EF4-FFF2-40B4-BE49-F238E27FC236}">
                <a16:creationId xmlns:a16="http://schemas.microsoft.com/office/drawing/2014/main" id="{4FE084A4-EBD5-4DBE-BD7C-4F036D6B32C5}"/>
              </a:ext>
            </a:extLst>
          </p:cNvPr>
          <p:cNvPicPr>
            <a:picLocks noChangeAspect="1"/>
          </p:cNvPicPr>
          <p:nvPr userDrawn="1"/>
        </p:nvPicPr>
        <p:blipFill>
          <a:blip r:embed="rId4"/>
          <a:stretch>
            <a:fillRect/>
          </a:stretch>
        </p:blipFill>
        <p:spPr>
          <a:xfrm>
            <a:off x="10738058" y="6594113"/>
            <a:ext cx="615742" cy="251023"/>
          </a:xfrm>
          <a:prstGeom prst="rect">
            <a:avLst/>
          </a:prstGeom>
        </p:spPr>
      </p:pic>
    </p:spTree>
    <p:extLst>
      <p:ext uri="{BB962C8B-B14F-4D97-AF65-F5344CB8AC3E}">
        <p14:creationId xmlns:p14="http://schemas.microsoft.com/office/powerpoint/2010/main" val="50644329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59291-B9DC-42F3-90E0-2AE1F493FE59}"/>
              </a:ext>
            </a:extLst>
          </p:cNvPr>
          <p:cNvSpPr>
            <a:spLocks noGrp="1"/>
          </p:cNvSpPr>
          <p:nvPr>
            <p:ph type="title"/>
          </p:nvPr>
        </p:nvSpPr>
        <p:spPr/>
        <p:txBody>
          <a:bodyPr/>
          <a:lstStyle/>
          <a:p>
            <a:r>
              <a:rPr lang="en-US"/>
              <a:t>Click to edit Master title style</a:t>
            </a:r>
            <a:endParaRPr lang="en-GB"/>
          </a:p>
        </p:txBody>
      </p:sp>
      <p:sp>
        <p:nvSpPr>
          <p:cNvPr id="6" name="Content Placeholder 5">
            <a:extLst>
              <a:ext uri="{FF2B5EF4-FFF2-40B4-BE49-F238E27FC236}">
                <a16:creationId xmlns:a16="http://schemas.microsoft.com/office/drawing/2014/main" id="{E89D9523-7871-45D8-BE7A-DABCF6CC2696}"/>
              </a:ext>
            </a:extLst>
          </p:cNvPr>
          <p:cNvSpPr>
            <a:spLocks noGrp="1"/>
          </p:cNvSpPr>
          <p:nvPr>
            <p:ph sz="quarter" idx="13"/>
          </p:nvPr>
        </p:nvSpPr>
        <p:spPr>
          <a:xfrm>
            <a:off x="838199" y="1911824"/>
            <a:ext cx="10515600" cy="3895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10" name="Picture 9">
            <a:extLst>
              <a:ext uri="{FF2B5EF4-FFF2-40B4-BE49-F238E27FC236}">
                <a16:creationId xmlns:a16="http://schemas.microsoft.com/office/drawing/2014/main" id="{001B393A-8F77-492E-A107-A644A09A1EAB}"/>
              </a:ext>
            </a:extLst>
          </p:cNvPr>
          <p:cNvPicPr>
            <a:picLocks noChangeAspect="1"/>
          </p:cNvPicPr>
          <p:nvPr userDrawn="1"/>
        </p:nvPicPr>
        <p:blipFill>
          <a:blip r:embed="rId2"/>
          <a:stretch>
            <a:fillRect/>
          </a:stretch>
        </p:blipFill>
        <p:spPr>
          <a:xfrm>
            <a:off x="223762" y="6204030"/>
            <a:ext cx="1885168" cy="599883"/>
          </a:xfrm>
          <a:prstGeom prst="rect">
            <a:avLst/>
          </a:prstGeom>
        </p:spPr>
      </p:pic>
      <p:sp>
        <p:nvSpPr>
          <p:cNvPr id="11" name="Rectangle 11">
            <a:extLst>
              <a:ext uri="{FF2B5EF4-FFF2-40B4-BE49-F238E27FC236}">
                <a16:creationId xmlns:a16="http://schemas.microsoft.com/office/drawing/2014/main" id="{2A724F29-201E-419C-842E-EA05E032207E}"/>
              </a:ext>
            </a:extLst>
          </p:cNvPr>
          <p:cNvSpPr/>
          <p:nvPr userDrawn="1"/>
        </p:nvSpPr>
        <p:spPr>
          <a:xfrm rot="5400000">
            <a:off x="-1644576" y="1644571"/>
            <a:ext cx="3474001" cy="184855"/>
          </a:xfrm>
          <a:custGeom>
            <a:avLst/>
            <a:gdLst>
              <a:gd name="connsiteX0" fmla="*/ 0 w 12192000"/>
              <a:gd name="connsiteY0" fmla="*/ 0 h 397065"/>
              <a:gd name="connsiteX1" fmla="*/ 12192000 w 12192000"/>
              <a:gd name="connsiteY1" fmla="*/ 0 h 397065"/>
              <a:gd name="connsiteX2" fmla="*/ 12192000 w 12192000"/>
              <a:gd name="connsiteY2" fmla="*/ 397065 h 397065"/>
              <a:gd name="connsiteX3" fmla="*/ 0 w 12192000"/>
              <a:gd name="connsiteY3" fmla="*/ 397065 h 397065"/>
              <a:gd name="connsiteX4" fmla="*/ 0 w 12192000"/>
              <a:gd name="connsiteY4" fmla="*/ 0 h 397065"/>
              <a:gd name="connsiteX0" fmla="*/ 0 w 12192000"/>
              <a:gd name="connsiteY0" fmla="*/ 0 h 397065"/>
              <a:gd name="connsiteX1" fmla="*/ 12192000 w 12192000"/>
              <a:gd name="connsiteY1" fmla="*/ 0 h 397065"/>
              <a:gd name="connsiteX2" fmla="*/ 10919792 w 12192000"/>
              <a:gd name="connsiteY2" fmla="*/ 397065 h 397065"/>
              <a:gd name="connsiteX3" fmla="*/ 0 w 12192000"/>
              <a:gd name="connsiteY3" fmla="*/ 397065 h 397065"/>
              <a:gd name="connsiteX4" fmla="*/ 0 w 12192000"/>
              <a:gd name="connsiteY4" fmla="*/ 0 h 397065"/>
              <a:gd name="connsiteX0" fmla="*/ 0 w 12192000"/>
              <a:gd name="connsiteY0" fmla="*/ 0 h 436457"/>
              <a:gd name="connsiteX1" fmla="*/ 12192000 w 12192000"/>
              <a:gd name="connsiteY1" fmla="*/ 0 h 436457"/>
              <a:gd name="connsiteX2" fmla="*/ 11452274 w 12192000"/>
              <a:gd name="connsiteY2" fmla="*/ 436457 h 436457"/>
              <a:gd name="connsiteX3" fmla="*/ 0 w 12192000"/>
              <a:gd name="connsiteY3" fmla="*/ 397065 h 436457"/>
              <a:gd name="connsiteX4" fmla="*/ 0 w 12192000"/>
              <a:gd name="connsiteY4" fmla="*/ 0 h 436457"/>
              <a:gd name="connsiteX0" fmla="*/ 0 w 12192000"/>
              <a:gd name="connsiteY0" fmla="*/ 0 h 397065"/>
              <a:gd name="connsiteX1" fmla="*/ 12192000 w 12192000"/>
              <a:gd name="connsiteY1" fmla="*/ 0 h 397065"/>
              <a:gd name="connsiteX2" fmla="*/ 11452274 w 12192000"/>
              <a:gd name="connsiteY2" fmla="*/ 357672 h 397065"/>
              <a:gd name="connsiteX3" fmla="*/ 0 w 12192000"/>
              <a:gd name="connsiteY3" fmla="*/ 397065 h 397065"/>
              <a:gd name="connsiteX4" fmla="*/ 0 w 12192000"/>
              <a:gd name="connsiteY4" fmla="*/ 0 h 397065"/>
              <a:gd name="connsiteX0" fmla="*/ 0 w 12192000"/>
              <a:gd name="connsiteY0" fmla="*/ 0 h 397065"/>
              <a:gd name="connsiteX1" fmla="*/ 12192000 w 12192000"/>
              <a:gd name="connsiteY1" fmla="*/ 0 h 397065"/>
              <a:gd name="connsiteX2" fmla="*/ 11582840 w 12192000"/>
              <a:gd name="connsiteY2" fmla="*/ 357673 h 397065"/>
              <a:gd name="connsiteX3" fmla="*/ 0 w 12192000"/>
              <a:gd name="connsiteY3" fmla="*/ 397065 h 397065"/>
              <a:gd name="connsiteX4" fmla="*/ 0 w 12192000"/>
              <a:gd name="connsiteY4" fmla="*/ 0 h 397065"/>
              <a:gd name="connsiteX0" fmla="*/ 0 w 12192000"/>
              <a:gd name="connsiteY0" fmla="*/ 0 h 397065"/>
              <a:gd name="connsiteX1" fmla="*/ 12192000 w 12192000"/>
              <a:gd name="connsiteY1" fmla="*/ 0 h 397065"/>
              <a:gd name="connsiteX2" fmla="*/ 11582840 w 12192000"/>
              <a:gd name="connsiteY2" fmla="*/ 383076 h 397065"/>
              <a:gd name="connsiteX3" fmla="*/ 0 w 12192000"/>
              <a:gd name="connsiteY3" fmla="*/ 397065 h 397065"/>
              <a:gd name="connsiteX4" fmla="*/ 0 w 12192000"/>
              <a:gd name="connsiteY4" fmla="*/ 0 h 397065"/>
              <a:gd name="connsiteX0" fmla="*/ 0 w 12192000"/>
              <a:gd name="connsiteY0" fmla="*/ 0 h 397065"/>
              <a:gd name="connsiteX1" fmla="*/ 12192000 w 12192000"/>
              <a:gd name="connsiteY1" fmla="*/ 0 h 397065"/>
              <a:gd name="connsiteX2" fmla="*/ 11582840 w 12192000"/>
              <a:gd name="connsiteY2" fmla="*/ 383076 h 397065"/>
              <a:gd name="connsiteX3" fmla="*/ 0 w 12192000"/>
              <a:gd name="connsiteY3" fmla="*/ 397065 h 397065"/>
              <a:gd name="connsiteX4" fmla="*/ 0 w 12192000"/>
              <a:gd name="connsiteY4" fmla="*/ 0 h 397065"/>
              <a:gd name="connsiteX0" fmla="*/ 0 w 12192000"/>
              <a:gd name="connsiteY0" fmla="*/ 0 h 397065"/>
              <a:gd name="connsiteX1" fmla="*/ 12192000 w 12192000"/>
              <a:gd name="connsiteY1" fmla="*/ 0 h 397065"/>
              <a:gd name="connsiteX2" fmla="*/ 11582847 w 12192000"/>
              <a:gd name="connsiteY2" fmla="*/ 396088 h 397065"/>
              <a:gd name="connsiteX3" fmla="*/ 0 w 12192000"/>
              <a:gd name="connsiteY3" fmla="*/ 397065 h 397065"/>
              <a:gd name="connsiteX4" fmla="*/ 0 w 12192000"/>
              <a:gd name="connsiteY4" fmla="*/ 0 h 3970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397065">
                <a:moveTo>
                  <a:pt x="0" y="0"/>
                </a:moveTo>
                <a:lnTo>
                  <a:pt x="12192000" y="0"/>
                </a:lnTo>
                <a:cubicBezTo>
                  <a:pt x="11988947" y="127692"/>
                  <a:pt x="11606035" y="370007"/>
                  <a:pt x="11582847" y="396088"/>
                </a:cubicBezTo>
                <a:lnTo>
                  <a:pt x="0" y="397065"/>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GB" sz="1800">
              <a:solidFill>
                <a:srgbClr val="FFFFFF"/>
              </a:solidFill>
            </a:endParaRPr>
          </a:p>
        </p:txBody>
      </p:sp>
      <p:sp>
        <p:nvSpPr>
          <p:cNvPr id="12" name="Rectangle 11">
            <a:extLst>
              <a:ext uri="{FF2B5EF4-FFF2-40B4-BE49-F238E27FC236}">
                <a16:creationId xmlns:a16="http://schemas.microsoft.com/office/drawing/2014/main" id="{4B8A47C2-BF03-4606-9447-7CB3C75401E3}"/>
              </a:ext>
            </a:extLst>
          </p:cNvPr>
          <p:cNvSpPr/>
          <p:nvPr userDrawn="1"/>
        </p:nvSpPr>
        <p:spPr>
          <a:xfrm rot="5400000" flipH="1" flipV="1">
            <a:off x="-1644572" y="5041420"/>
            <a:ext cx="3474000" cy="184857"/>
          </a:xfrm>
          <a:custGeom>
            <a:avLst/>
            <a:gdLst>
              <a:gd name="connsiteX0" fmla="*/ 0 w 12192000"/>
              <a:gd name="connsiteY0" fmla="*/ 0 h 397065"/>
              <a:gd name="connsiteX1" fmla="*/ 12192000 w 12192000"/>
              <a:gd name="connsiteY1" fmla="*/ 0 h 397065"/>
              <a:gd name="connsiteX2" fmla="*/ 12192000 w 12192000"/>
              <a:gd name="connsiteY2" fmla="*/ 397065 h 397065"/>
              <a:gd name="connsiteX3" fmla="*/ 0 w 12192000"/>
              <a:gd name="connsiteY3" fmla="*/ 397065 h 397065"/>
              <a:gd name="connsiteX4" fmla="*/ 0 w 12192000"/>
              <a:gd name="connsiteY4" fmla="*/ 0 h 397065"/>
              <a:gd name="connsiteX0" fmla="*/ 0 w 12192000"/>
              <a:gd name="connsiteY0" fmla="*/ 0 h 397065"/>
              <a:gd name="connsiteX1" fmla="*/ 12192000 w 12192000"/>
              <a:gd name="connsiteY1" fmla="*/ 0 h 397065"/>
              <a:gd name="connsiteX2" fmla="*/ 10919792 w 12192000"/>
              <a:gd name="connsiteY2" fmla="*/ 397065 h 397065"/>
              <a:gd name="connsiteX3" fmla="*/ 0 w 12192000"/>
              <a:gd name="connsiteY3" fmla="*/ 397065 h 397065"/>
              <a:gd name="connsiteX4" fmla="*/ 0 w 12192000"/>
              <a:gd name="connsiteY4" fmla="*/ 0 h 397065"/>
              <a:gd name="connsiteX0" fmla="*/ 0 w 12192000"/>
              <a:gd name="connsiteY0" fmla="*/ 0 h 436457"/>
              <a:gd name="connsiteX1" fmla="*/ 12192000 w 12192000"/>
              <a:gd name="connsiteY1" fmla="*/ 0 h 436457"/>
              <a:gd name="connsiteX2" fmla="*/ 11452274 w 12192000"/>
              <a:gd name="connsiteY2" fmla="*/ 436457 h 436457"/>
              <a:gd name="connsiteX3" fmla="*/ 0 w 12192000"/>
              <a:gd name="connsiteY3" fmla="*/ 397065 h 436457"/>
              <a:gd name="connsiteX4" fmla="*/ 0 w 12192000"/>
              <a:gd name="connsiteY4" fmla="*/ 0 h 436457"/>
              <a:gd name="connsiteX0" fmla="*/ 0 w 12192000"/>
              <a:gd name="connsiteY0" fmla="*/ 0 h 397065"/>
              <a:gd name="connsiteX1" fmla="*/ 12192000 w 12192000"/>
              <a:gd name="connsiteY1" fmla="*/ 0 h 397065"/>
              <a:gd name="connsiteX2" fmla="*/ 11452274 w 12192000"/>
              <a:gd name="connsiteY2" fmla="*/ 357672 h 397065"/>
              <a:gd name="connsiteX3" fmla="*/ 0 w 12192000"/>
              <a:gd name="connsiteY3" fmla="*/ 397065 h 397065"/>
              <a:gd name="connsiteX4" fmla="*/ 0 w 12192000"/>
              <a:gd name="connsiteY4" fmla="*/ 0 h 397065"/>
              <a:gd name="connsiteX0" fmla="*/ 0 w 12192000"/>
              <a:gd name="connsiteY0" fmla="*/ 0 h 397065"/>
              <a:gd name="connsiteX1" fmla="*/ 12192000 w 12192000"/>
              <a:gd name="connsiteY1" fmla="*/ 0 h 397065"/>
              <a:gd name="connsiteX2" fmla="*/ 11582840 w 12192000"/>
              <a:gd name="connsiteY2" fmla="*/ 357673 h 397065"/>
              <a:gd name="connsiteX3" fmla="*/ 0 w 12192000"/>
              <a:gd name="connsiteY3" fmla="*/ 397065 h 397065"/>
              <a:gd name="connsiteX4" fmla="*/ 0 w 12192000"/>
              <a:gd name="connsiteY4" fmla="*/ 0 h 397065"/>
              <a:gd name="connsiteX0" fmla="*/ 0 w 12192000"/>
              <a:gd name="connsiteY0" fmla="*/ 0 h 397065"/>
              <a:gd name="connsiteX1" fmla="*/ 12192000 w 12192000"/>
              <a:gd name="connsiteY1" fmla="*/ 0 h 397065"/>
              <a:gd name="connsiteX2" fmla="*/ 11582840 w 12192000"/>
              <a:gd name="connsiteY2" fmla="*/ 383076 h 397065"/>
              <a:gd name="connsiteX3" fmla="*/ 0 w 12192000"/>
              <a:gd name="connsiteY3" fmla="*/ 397065 h 397065"/>
              <a:gd name="connsiteX4" fmla="*/ 0 w 12192000"/>
              <a:gd name="connsiteY4" fmla="*/ 0 h 397065"/>
              <a:gd name="connsiteX0" fmla="*/ 0 w 12192000"/>
              <a:gd name="connsiteY0" fmla="*/ 0 h 397065"/>
              <a:gd name="connsiteX1" fmla="*/ 12192000 w 12192000"/>
              <a:gd name="connsiteY1" fmla="*/ 0 h 397065"/>
              <a:gd name="connsiteX2" fmla="*/ 11582840 w 12192000"/>
              <a:gd name="connsiteY2" fmla="*/ 383076 h 397065"/>
              <a:gd name="connsiteX3" fmla="*/ 0 w 12192000"/>
              <a:gd name="connsiteY3" fmla="*/ 397065 h 397065"/>
              <a:gd name="connsiteX4" fmla="*/ 0 w 12192000"/>
              <a:gd name="connsiteY4" fmla="*/ 0 h 397065"/>
              <a:gd name="connsiteX0" fmla="*/ 0 w 12192000"/>
              <a:gd name="connsiteY0" fmla="*/ 0 h 397065"/>
              <a:gd name="connsiteX1" fmla="*/ 12192000 w 12192000"/>
              <a:gd name="connsiteY1" fmla="*/ 0 h 397065"/>
              <a:gd name="connsiteX2" fmla="*/ 11582839 w 12192000"/>
              <a:gd name="connsiteY2" fmla="*/ 396138 h 397065"/>
              <a:gd name="connsiteX3" fmla="*/ 0 w 12192000"/>
              <a:gd name="connsiteY3" fmla="*/ 397065 h 397065"/>
              <a:gd name="connsiteX4" fmla="*/ 0 w 12192000"/>
              <a:gd name="connsiteY4" fmla="*/ 0 h 3970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397065">
                <a:moveTo>
                  <a:pt x="0" y="0"/>
                </a:moveTo>
                <a:lnTo>
                  <a:pt x="12192000" y="0"/>
                </a:lnTo>
                <a:cubicBezTo>
                  <a:pt x="11988947" y="127692"/>
                  <a:pt x="11606027" y="370057"/>
                  <a:pt x="11582839" y="396138"/>
                </a:cubicBezTo>
                <a:lnTo>
                  <a:pt x="0" y="397065"/>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GB" sz="1800">
              <a:solidFill>
                <a:srgbClr val="FFFFFF"/>
              </a:solidFill>
            </a:endParaRPr>
          </a:p>
        </p:txBody>
      </p:sp>
      <p:pic>
        <p:nvPicPr>
          <p:cNvPr id="13" name="Picture 12">
            <a:extLst>
              <a:ext uri="{FF2B5EF4-FFF2-40B4-BE49-F238E27FC236}">
                <a16:creationId xmlns:a16="http://schemas.microsoft.com/office/drawing/2014/main" id="{11B62181-89CE-42D9-BA16-E723DBDA5959}"/>
              </a:ext>
            </a:extLst>
          </p:cNvPr>
          <p:cNvPicPr>
            <a:picLocks noChangeAspect="1"/>
          </p:cNvPicPr>
          <p:nvPr userDrawn="1"/>
        </p:nvPicPr>
        <p:blipFill>
          <a:blip r:embed="rId3" cstate="screen">
            <a:alphaModFix amt="50000"/>
            <a:extLst>
              <a:ext uri="{28A0092B-C50C-407E-A947-70E740481C1C}">
                <a14:useLocalDpi xmlns:a14="http://schemas.microsoft.com/office/drawing/2010/main"/>
              </a:ext>
            </a:extLst>
          </a:blip>
          <a:stretch>
            <a:fillRect/>
          </a:stretch>
        </p:blipFill>
        <p:spPr>
          <a:xfrm>
            <a:off x="11353801" y="6579040"/>
            <a:ext cx="677501" cy="168114"/>
          </a:xfrm>
          <a:prstGeom prst="rect">
            <a:avLst/>
          </a:prstGeom>
        </p:spPr>
      </p:pic>
      <p:pic>
        <p:nvPicPr>
          <p:cNvPr id="9" name="Picture 8">
            <a:extLst>
              <a:ext uri="{FF2B5EF4-FFF2-40B4-BE49-F238E27FC236}">
                <a16:creationId xmlns:a16="http://schemas.microsoft.com/office/drawing/2014/main" id="{B2966DCF-8C6F-4A4C-97F2-4FE998BFB213}"/>
              </a:ext>
            </a:extLst>
          </p:cNvPr>
          <p:cNvPicPr>
            <a:picLocks noChangeAspect="1"/>
          </p:cNvPicPr>
          <p:nvPr userDrawn="1"/>
        </p:nvPicPr>
        <p:blipFill>
          <a:blip r:embed="rId4"/>
          <a:stretch>
            <a:fillRect/>
          </a:stretch>
        </p:blipFill>
        <p:spPr>
          <a:xfrm>
            <a:off x="10738058" y="6594113"/>
            <a:ext cx="615742" cy="251023"/>
          </a:xfrm>
          <a:prstGeom prst="rect">
            <a:avLst/>
          </a:prstGeom>
        </p:spPr>
      </p:pic>
    </p:spTree>
    <p:extLst>
      <p:ext uri="{BB962C8B-B14F-4D97-AF65-F5344CB8AC3E}">
        <p14:creationId xmlns:p14="http://schemas.microsoft.com/office/powerpoint/2010/main" val="116500873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59291-B9DC-42F3-90E0-2AE1F493FE59}"/>
              </a:ext>
            </a:extLst>
          </p:cNvPr>
          <p:cNvSpPr>
            <a:spLocks noGrp="1"/>
          </p:cNvSpPr>
          <p:nvPr>
            <p:ph type="title"/>
          </p:nvPr>
        </p:nvSpPr>
        <p:spPr/>
        <p:txBody>
          <a:bodyPr/>
          <a:lstStyle/>
          <a:p>
            <a:r>
              <a:rPr lang="en-US"/>
              <a:t>Click to edit Master title style</a:t>
            </a:r>
            <a:endParaRPr lang="en-GB"/>
          </a:p>
        </p:txBody>
      </p:sp>
      <p:sp>
        <p:nvSpPr>
          <p:cNvPr id="6" name="Text Placeholder 5">
            <a:extLst>
              <a:ext uri="{FF2B5EF4-FFF2-40B4-BE49-F238E27FC236}">
                <a16:creationId xmlns:a16="http://schemas.microsoft.com/office/drawing/2014/main" id="{BB11039A-CBE3-44C9-8052-90613E4D53C6}"/>
              </a:ext>
            </a:extLst>
          </p:cNvPr>
          <p:cNvSpPr>
            <a:spLocks noGrp="1"/>
          </p:cNvSpPr>
          <p:nvPr>
            <p:ph type="body" sz="quarter" idx="12"/>
          </p:nvPr>
        </p:nvSpPr>
        <p:spPr>
          <a:xfrm>
            <a:off x="838202" y="1828801"/>
            <a:ext cx="5164183" cy="41439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5">
            <a:extLst>
              <a:ext uri="{FF2B5EF4-FFF2-40B4-BE49-F238E27FC236}">
                <a16:creationId xmlns:a16="http://schemas.microsoft.com/office/drawing/2014/main" id="{E0730BF8-C584-4F32-A36F-AC3350C6BC41}"/>
              </a:ext>
            </a:extLst>
          </p:cNvPr>
          <p:cNvSpPr>
            <a:spLocks noGrp="1"/>
          </p:cNvSpPr>
          <p:nvPr>
            <p:ph type="body" sz="quarter" idx="13"/>
          </p:nvPr>
        </p:nvSpPr>
        <p:spPr>
          <a:xfrm>
            <a:off x="6189619" y="1838665"/>
            <a:ext cx="5164183" cy="41439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11" name="Picture 10">
            <a:extLst>
              <a:ext uri="{FF2B5EF4-FFF2-40B4-BE49-F238E27FC236}">
                <a16:creationId xmlns:a16="http://schemas.microsoft.com/office/drawing/2014/main" id="{B194E77A-401C-4748-B914-923C0611C168}"/>
              </a:ext>
            </a:extLst>
          </p:cNvPr>
          <p:cNvPicPr>
            <a:picLocks noChangeAspect="1"/>
          </p:cNvPicPr>
          <p:nvPr userDrawn="1"/>
        </p:nvPicPr>
        <p:blipFill>
          <a:blip r:embed="rId2"/>
          <a:stretch>
            <a:fillRect/>
          </a:stretch>
        </p:blipFill>
        <p:spPr>
          <a:xfrm>
            <a:off x="223762" y="6204030"/>
            <a:ext cx="1885168" cy="599883"/>
          </a:xfrm>
          <a:prstGeom prst="rect">
            <a:avLst/>
          </a:prstGeom>
        </p:spPr>
      </p:pic>
      <p:sp>
        <p:nvSpPr>
          <p:cNvPr id="12" name="Rectangle 11">
            <a:extLst>
              <a:ext uri="{FF2B5EF4-FFF2-40B4-BE49-F238E27FC236}">
                <a16:creationId xmlns:a16="http://schemas.microsoft.com/office/drawing/2014/main" id="{66D53355-BAC9-4AD7-B510-6F1103C152BD}"/>
              </a:ext>
            </a:extLst>
          </p:cNvPr>
          <p:cNvSpPr/>
          <p:nvPr userDrawn="1"/>
        </p:nvSpPr>
        <p:spPr>
          <a:xfrm rot="5400000">
            <a:off x="-1644576" y="1644571"/>
            <a:ext cx="3474001" cy="184855"/>
          </a:xfrm>
          <a:custGeom>
            <a:avLst/>
            <a:gdLst>
              <a:gd name="connsiteX0" fmla="*/ 0 w 12192000"/>
              <a:gd name="connsiteY0" fmla="*/ 0 h 397065"/>
              <a:gd name="connsiteX1" fmla="*/ 12192000 w 12192000"/>
              <a:gd name="connsiteY1" fmla="*/ 0 h 397065"/>
              <a:gd name="connsiteX2" fmla="*/ 12192000 w 12192000"/>
              <a:gd name="connsiteY2" fmla="*/ 397065 h 397065"/>
              <a:gd name="connsiteX3" fmla="*/ 0 w 12192000"/>
              <a:gd name="connsiteY3" fmla="*/ 397065 h 397065"/>
              <a:gd name="connsiteX4" fmla="*/ 0 w 12192000"/>
              <a:gd name="connsiteY4" fmla="*/ 0 h 397065"/>
              <a:gd name="connsiteX0" fmla="*/ 0 w 12192000"/>
              <a:gd name="connsiteY0" fmla="*/ 0 h 397065"/>
              <a:gd name="connsiteX1" fmla="*/ 12192000 w 12192000"/>
              <a:gd name="connsiteY1" fmla="*/ 0 h 397065"/>
              <a:gd name="connsiteX2" fmla="*/ 10919792 w 12192000"/>
              <a:gd name="connsiteY2" fmla="*/ 397065 h 397065"/>
              <a:gd name="connsiteX3" fmla="*/ 0 w 12192000"/>
              <a:gd name="connsiteY3" fmla="*/ 397065 h 397065"/>
              <a:gd name="connsiteX4" fmla="*/ 0 w 12192000"/>
              <a:gd name="connsiteY4" fmla="*/ 0 h 397065"/>
              <a:gd name="connsiteX0" fmla="*/ 0 w 12192000"/>
              <a:gd name="connsiteY0" fmla="*/ 0 h 436457"/>
              <a:gd name="connsiteX1" fmla="*/ 12192000 w 12192000"/>
              <a:gd name="connsiteY1" fmla="*/ 0 h 436457"/>
              <a:gd name="connsiteX2" fmla="*/ 11452274 w 12192000"/>
              <a:gd name="connsiteY2" fmla="*/ 436457 h 436457"/>
              <a:gd name="connsiteX3" fmla="*/ 0 w 12192000"/>
              <a:gd name="connsiteY3" fmla="*/ 397065 h 436457"/>
              <a:gd name="connsiteX4" fmla="*/ 0 w 12192000"/>
              <a:gd name="connsiteY4" fmla="*/ 0 h 436457"/>
              <a:gd name="connsiteX0" fmla="*/ 0 w 12192000"/>
              <a:gd name="connsiteY0" fmla="*/ 0 h 397065"/>
              <a:gd name="connsiteX1" fmla="*/ 12192000 w 12192000"/>
              <a:gd name="connsiteY1" fmla="*/ 0 h 397065"/>
              <a:gd name="connsiteX2" fmla="*/ 11452274 w 12192000"/>
              <a:gd name="connsiteY2" fmla="*/ 357672 h 397065"/>
              <a:gd name="connsiteX3" fmla="*/ 0 w 12192000"/>
              <a:gd name="connsiteY3" fmla="*/ 397065 h 397065"/>
              <a:gd name="connsiteX4" fmla="*/ 0 w 12192000"/>
              <a:gd name="connsiteY4" fmla="*/ 0 h 397065"/>
              <a:gd name="connsiteX0" fmla="*/ 0 w 12192000"/>
              <a:gd name="connsiteY0" fmla="*/ 0 h 397065"/>
              <a:gd name="connsiteX1" fmla="*/ 12192000 w 12192000"/>
              <a:gd name="connsiteY1" fmla="*/ 0 h 397065"/>
              <a:gd name="connsiteX2" fmla="*/ 11582840 w 12192000"/>
              <a:gd name="connsiteY2" fmla="*/ 357673 h 397065"/>
              <a:gd name="connsiteX3" fmla="*/ 0 w 12192000"/>
              <a:gd name="connsiteY3" fmla="*/ 397065 h 397065"/>
              <a:gd name="connsiteX4" fmla="*/ 0 w 12192000"/>
              <a:gd name="connsiteY4" fmla="*/ 0 h 397065"/>
              <a:gd name="connsiteX0" fmla="*/ 0 w 12192000"/>
              <a:gd name="connsiteY0" fmla="*/ 0 h 397065"/>
              <a:gd name="connsiteX1" fmla="*/ 12192000 w 12192000"/>
              <a:gd name="connsiteY1" fmla="*/ 0 h 397065"/>
              <a:gd name="connsiteX2" fmla="*/ 11582840 w 12192000"/>
              <a:gd name="connsiteY2" fmla="*/ 383076 h 397065"/>
              <a:gd name="connsiteX3" fmla="*/ 0 w 12192000"/>
              <a:gd name="connsiteY3" fmla="*/ 397065 h 397065"/>
              <a:gd name="connsiteX4" fmla="*/ 0 w 12192000"/>
              <a:gd name="connsiteY4" fmla="*/ 0 h 397065"/>
              <a:gd name="connsiteX0" fmla="*/ 0 w 12192000"/>
              <a:gd name="connsiteY0" fmla="*/ 0 h 397065"/>
              <a:gd name="connsiteX1" fmla="*/ 12192000 w 12192000"/>
              <a:gd name="connsiteY1" fmla="*/ 0 h 397065"/>
              <a:gd name="connsiteX2" fmla="*/ 11582840 w 12192000"/>
              <a:gd name="connsiteY2" fmla="*/ 383076 h 397065"/>
              <a:gd name="connsiteX3" fmla="*/ 0 w 12192000"/>
              <a:gd name="connsiteY3" fmla="*/ 397065 h 397065"/>
              <a:gd name="connsiteX4" fmla="*/ 0 w 12192000"/>
              <a:gd name="connsiteY4" fmla="*/ 0 h 397065"/>
              <a:gd name="connsiteX0" fmla="*/ 0 w 12192000"/>
              <a:gd name="connsiteY0" fmla="*/ 0 h 397065"/>
              <a:gd name="connsiteX1" fmla="*/ 12192000 w 12192000"/>
              <a:gd name="connsiteY1" fmla="*/ 0 h 397065"/>
              <a:gd name="connsiteX2" fmla="*/ 11582847 w 12192000"/>
              <a:gd name="connsiteY2" fmla="*/ 396088 h 397065"/>
              <a:gd name="connsiteX3" fmla="*/ 0 w 12192000"/>
              <a:gd name="connsiteY3" fmla="*/ 397065 h 397065"/>
              <a:gd name="connsiteX4" fmla="*/ 0 w 12192000"/>
              <a:gd name="connsiteY4" fmla="*/ 0 h 3970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397065">
                <a:moveTo>
                  <a:pt x="0" y="0"/>
                </a:moveTo>
                <a:lnTo>
                  <a:pt x="12192000" y="0"/>
                </a:lnTo>
                <a:cubicBezTo>
                  <a:pt x="11988947" y="127692"/>
                  <a:pt x="11606035" y="370007"/>
                  <a:pt x="11582847" y="396088"/>
                </a:cubicBezTo>
                <a:lnTo>
                  <a:pt x="0" y="397065"/>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GB" sz="1800">
              <a:solidFill>
                <a:srgbClr val="FFFFFF"/>
              </a:solidFill>
            </a:endParaRPr>
          </a:p>
        </p:txBody>
      </p:sp>
      <p:sp>
        <p:nvSpPr>
          <p:cNvPr id="13" name="Rectangle 11">
            <a:extLst>
              <a:ext uri="{FF2B5EF4-FFF2-40B4-BE49-F238E27FC236}">
                <a16:creationId xmlns:a16="http://schemas.microsoft.com/office/drawing/2014/main" id="{1CE08B36-59B7-4314-AB20-0069F31882AC}"/>
              </a:ext>
            </a:extLst>
          </p:cNvPr>
          <p:cNvSpPr/>
          <p:nvPr userDrawn="1"/>
        </p:nvSpPr>
        <p:spPr>
          <a:xfrm rot="5400000" flipH="1" flipV="1">
            <a:off x="-1644572" y="5041420"/>
            <a:ext cx="3474000" cy="184857"/>
          </a:xfrm>
          <a:custGeom>
            <a:avLst/>
            <a:gdLst>
              <a:gd name="connsiteX0" fmla="*/ 0 w 12192000"/>
              <a:gd name="connsiteY0" fmla="*/ 0 h 397065"/>
              <a:gd name="connsiteX1" fmla="*/ 12192000 w 12192000"/>
              <a:gd name="connsiteY1" fmla="*/ 0 h 397065"/>
              <a:gd name="connsiteX2" fmla="*/ 12192000 w 12192000"/>
              <a:gd name="connsiteY2" fmla="*/ 397065 h 397065"/>
              <a:gd name="connsiteX3" fmla="*/ 0 w 12192000"/>
              <a:gd name="connsiteY3" fmla="*/ 397065 h 397065"/>
              <a:gd name="connsiteX4" fmla="*/ 0 w 12192000"/>
              <a:gd name="connsiteY4" fmla="*/ 0 h 397065"/>
              <a:gd name="connsiteX0" fmla="*/ 0 w 12192000"/>
              <a:gd name="connsiteY0" fmla="*/ 0 h 397065"/>
              <a:gd name="connsiteX1" fmla="*/ 12192000 w 12192000"/>
              <a:gd name="connsiteY1" fmla="*/ 0 h 397065"/>
              <a:gd name="connsiteX2" fmla="*/ 10919792 w 12192000"/>
              <a:gd name="connsiteY2" fmla="*/ 397065 h 397065"/>
              <a:gd name="connsiteX3" fmla="*/ 0 w 12192000"/>
              <a:gd name="connsiteY3" fmla="*/ 397065 h 397065"/>
              <a:gd name="connsiteX4" fmla="*/ 0 w 12192000"/>
              <a:gd name="connsiteY4" fmla="*/ 0 h 397065"/>
              <a:gd name="connsiteX0" fmla="*/ 0 w 12192000"/>
              <a:gd name="connsiteY0" fmla="*/ 0 h 436457"/>
              <a:gd name="connsiteX1" fmla="*/ 12192000 w 12192000"/>
              <a:gd name="connsiteY1" fmla="*/ 0 h 436457"/>
              <a:gd name="connsiteX2" fmla="*/ 11452274 w 12192000"/>
              <a:gd name="connsiteY2" fmla="*/ 436457 h 436457"/>
              <a:gd name="connsiteX3" fmla="*/ 0 w 12192000"/>
              <a:gd name="connsiteY3" fmla="*/ 397065 h 436457"/>
              <a:gd name="connsiteX4" fmla="*/ 0 w 12192000"/>
              <a:gd name="connsiteY4" fmla="*/ 0 h 436457"/>
              <a:gd name="connsiteX0" fmla="*/ 0 w 12192000"/>
              <a:gd name="connsiteY0" fmla="*/ 0 h 397065"/>
              <a:gd name="connsiteX1" fmla="*/ 12192000 w 12192000"/>
              <a:gd name="connsiteY1" fmla="*/ 0 h 397065"/>
              <a:gd name="connsiteX2" fmla="*/ 11452274 w 12192000"/>
              <a:gd name="connsiteY2" fmla="*/ 357672 h 397065"/>
              <a:gd name="connsiteX3" fmla="*/ 0 w 12192000"/>
              <a:gd name="connsiteY3" fmla="*/ 397065 h 397065"/>
              <a:gd name="connsiteX4" fmla="*/ 0 w 12192000"/>
              <a:gd name="connsiteY4" fmla="*/ 0 h 397065"/>
              <a:gd name="connsiteX0" fmla="*/ 0 w 12192000"/>
              <a:gd name="connsiteY0" fmla="*/ 0 h 397065"/>
              <a:gd name="connsiteX1" fmla="*/ 12192000 w 12192000"/>
              <a:gd name="connsiteY1" fmla="*/ 0 h 397065"/>
              <a:gd name="connsiteX2" fmla="*/ 11582840 w 12192000"/>
              <a:gd name="connsiteY2" fmla="*/ 357673 h 397065"/>
              <a:gd name="connsiteX3" fmla="*/ 0 w 12192000"/>
              <a:gd name="connsiteY3" fmla="*/ 397065 h 397065"/>
              <a:gd name="connsiteX4" fmla="*/ 0 w 12192000"/>
              <a:gd name="connsiteY4" fmla="*/ 0 h 397065"/>
              <a:gd name="connsiteX0" fmla="*/ 0 w 12192000"/>
              <a:gd name="connsiteY0" fmla="*/ 0 h 397065"/>
              <a:gd name="connsiteX1" fmla="*/ 12192000 w 12192000"/>
              <a:gd name="connsiteY1" fmla="*/ 0 h 397065"/>
              <a:gd name="connsiteX2" fmla="*/ 11582840 w 12192000"/>
              <a:gd name="connsiteY2" fmla="*/ 383076 h 397065"/>
              <a:gd name="connsiteX3" fmla="*/ 0 w 12192000"/>
              <a:gd name="connsiteY3" fmla="*/ 397065 h 397065"/>
              <a:gd name="connsiteX4" fmla="*/ 0 w 12192000"/>
              <a:gd name="connsiteY4" fmla="*/ 0 h 397065"/>
              <a:gd name="connsiteX0" fmla="*/ 0 w 12192000"/>
              <a:gd name="connsiteY0" fmla="*/ 0 h 397065"/>
              <a:gd name="connsiteX1" fmla="*/ 12192000 w 12192000"/>
              <a:gd name="connsiteY1" fmla="*/ 0 h 397065"/>
              <a:gd name="connsiteX2" fmla="*/ 11582840 w 12192000"/>
              <a:gd name="connsiteY2" fmla="*/ 383076 h 397065"/>
              <a:gd name="connsiteX3" fmla="*/ 0 w 12192000"/>
              <a:gd name="connsiteY3" fmla="*/ 397065 h 397065"/>
              <a:gd name="connsiteX4" fmla="*/ 0 w 12192000"/>
              <a:gd name="connsiteY4" fmla="*/ 0 h 397065"/>
              <a:gd name="connsiteX0" fmla="*/ 0 w 12192000"/>
              <a:gd name="connsiteY0" fmla="*/ 0 h 397065"/>
              <a:gd name="connsiteX1" fmla="*/ 12192000 w 12192000"/>
              <a:gd name="connsiteY1" fmla="*/ 0 h 397065"/>
              <a:gd name="connsiteX2" fmla="*/ 11582839 w 12192000"/>
              <a:gd name="connsiteY2" fmla="*/ 396138 h 397065"/>
              <a:gd name="connsiteX3" fmla="*/ 0 w 12192000"/>
              <a:gd name="connsiteY3" fmla="*/ 397065 h 397065"/>
              <a:gd name="connsiteX4" fmla="*/ 0 w 12192000"/>
              <a:gd name="connsiteY4" fmla="*/ 0 h 3970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397065">
                <a:moveTo>
                  <a:pt x="0" y="0"/>
                </a:moveTo>
                <a:lnTo>
                  <a:pt x="12192000" y="0"/>
                </a:lnTo>
                <a:cubicBezTo>
                  <a:pt x="11988947" y="127692"/>
                  <a:pt x="11606027" y="370057"/>
                  <a:pt x="11582839" y="396138"/>
                </a:cubicBezTo>
                <a:lnTo>
                  <a:pt x="0" y="397065"/>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GB" sz="1800">
              <a:solidFill>
                <a:srgbClr val="FFFFFF"/>
              </a:solidFill>
            </a:endParaRPr>
          </a:p>
        </p:txBody>
      </p:sp>
      <p:pic>
        <p:nvPicPr>
          <p:cNvPr id="14" name="Picture 13">
            <a:extLst>
              <a:ext uri="{FF2B5EF4-FFF2-40B4-BE49-F238E27FC236}">
                <a16:creationId xmlns:a16="http://schemas.microsoft.com/office/drawing/2014/main" id="{556AE417-01F3-4CDE-9175-5CACCB993001}"/>
              </a:ext>
            </a:extLst>
          </p:cNvPr>
          <p:cNvPicPr>
            <a:picLocks noChangeAspect="1"/>
          </p:cNvPicPr>
          <p:nvPr userDrawn="1"/>
        </p:nvPicPr>
        <p:blipFill>
          <a:blip r:embed="rId3" cstate="screen">
            <a:alphaModFix amt="50000"/>
            <a:extLst>
              <a:ext uri="{28A0092B-C50C-407E-A947-70E740481C1C}">
                <a14:useLocalDpi xmlns:a14="http://schemas.microsoft.com/office/drawing/2010/main"/>
              </a:ext>
            </a:extLst>
          </a:blip>
          <a:stretch>
            <a:fillRect/>
          </a:stretch>
        </p:blipFill>
        <p:spPr>
          <a:xfrm>
            <a:off x="11353801" y="6579040"/>
            <a:ext cx="677501" cy="168114"/>
          </a:xfrm>
          <a:prstGeom prst="rect">
            <a:avLst/>
          </a:prstGeom>
        </p:spPr>
      </p:pic>
      <p:pic>
        <p:nvPicPr>
          <p:cNvPr id="15" name="Picture 14">
            <a:extLst>
              <a:ext uri="{FF2B5EF4-FFF2-40B4-BE49-F238E27FC236}">
                <a16:creationId xmlns:a16="http://schemas.microsoft.com/office/drawing/2014/main" id="{DD9073CB-6711-4B7A-8911-1AE5D54A29C8}"/>
              </a:ext>
            </a:extLst>
          </p:cNvPr>
          <p:cNvPicPr>
            <a:picLocks noChangeAspect="1"/>
          </p:cNvPicPr>
          <p:nvPr userDrawn="1"/>
        </p:nvPicPr>
        <p:blipFill>
          <a:blip r:embed="rId4"/>
          <a:stretch>
            <a:fillRect/>
          </a:stretch>
        </p:blipFill>
        <p:spPr>
          <a:xfrm>
            <a:off x="10738058" y="6594113"/>
            <a:ext cx="615742" cy="251023"/>
          </a:xfrm>
          <a:prstGeom prst="rect">
            <a:avLst/>
          </a:prstGeom>
        </p:spPr>
      </p:pic>
    </p:spTree>
    <p:extLst>
      <p:ext uri="{BB962C8B-B14F-4D97-AF65-F5344CB8AC3E}">
        <p14:creationId xmlns:p14="http://schemas.microsoft.com/office/powerpoint/2010/main" val="334227343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59291-B9DC-42F3-90E0-2AE1F493FE59}"/>
              </a:ext>
            </a:extLst>
          </p:cNvPr>
          <p:cNvSpPr>
            <a:spLocks noGrp="1"/>
          </p:cNvSpPr>
          <p:nvPr>
            <p:ph type="title"/>
          </p:nvPr>
        </p:nvSpPr>
        <p:spPr/>
        <p:txBody>
          <a:bodyPr/>
          <a:lstStyle/>
          <a:p>
            <a:r>
              <a:rPr lang="en-US"/>
              <a:t>Click to edit Master title style</a:t>
            </a:r>
            <a:endParaRPr lang="en-GB"/>
          </a:p>
        </p:txBody>
      </p:sp>
      <p:sp>
        <p:nvSpPr>
          <p:cNvPr id="6" name="Text Placeholder 5">
            <a:extLst>
              <a:ext uri="{FF2B5EF4-FFF2-40B4-BE49-F238E27FC236}">
                <a16:creationId xmlns:a16="http://schemas.microsoft.com/office/drawing/2014/main" id="{BB11039A-CBE3-44C9-8052-90613E4D53C6}"/>
              </a:ext>
            </a:extLst>
          </p:cNvPr>
          <p:cNvSpPr>
            <a:spLocks noGrp="1"/>
          </p:cNvSpPr>
          <p:nvPr>
            <p:ph type="body" sz="quarter" idx="12"/>
          </p:nvPr>
        </p:nvSpPr>
        <p:spPr>
          <a:xfrm>
            <a:off x="838202" y="2551188"/>
            <a:ext cx="5164183" cy="34215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5">
            <a:extLst>
              <a:ext uri="{FF2B5EF4-FFF2-40B4-BE49-F238E27FC236}">
                <a16:creationId xmlns:a16="http://schemas.microsoft.com/office/drawing/2014/main" id="{E0730BF8-C584-4F32-A36F-AC3350C6BC41}"/>
              </a:ext>
            </a:extLst>
          </p:cNvPr>
          <p:cNvSpPr>
            <a:spLocks noGrp="1"/>
          </p:cNvSpPr>
          <p:nvPr>
            <p:ph type="body" sz="quarter" idx="13"/>
          </p:nvPr>
        </p:nvSpPr>
        <p:spPr>
          <a:xfrm>
            <a:off x="6189619" y="2561052"/>
            <a:ext cx="5164183" cy="34215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ext Placeholder 2">
            <a:extLst>
              <a:ext uri="{FF2B5EF4-FFF2-40B4-BE49-F238E27FC236}">
                <a16:creationId xmlns:a16="http://schemas.microsoft.com/office/drawing/2014/main" id="{F38A6046-4429-416F-A019-C418EEDFA968}"/>
              </a:ext>
            </a:extLst>
          </p:cNvPr>
          <p:cNvSpPr>
            <a:spLocks noGrp="1"/>
          </p:cNvSpPr>
          <p:nvPr>
            <p:ph type="body" idx="1"/>
          </p:nvPr>
        </p:nvSpPr>
        <p:spPr>
          <a:xfrm>
            <a:off x="839789" y="1681163"/>
            <a:ext cx="5157787" cy="823912"/>
          </a:xfrm>
        </p:spPr>
        <p:txBody>
          <a:bodyPr anchor="b">
            <a:normAutofit/>
          </a:bodyPr>
          <a:lstStyle>
            <a:lvl1pPr marL="0" indent="0">
              <a:buNone/>
              <a:defRPr sz="2799" b="1">
                <a:solidFill>
                  <a:schemeClr val="tx2"/>
                </a:solidFill>
              </a:defRPr>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12" name="Text Placeholder 4">
            <a:extLst>
              <a:ext uri="{FF2B5EF4-FFF2-40B4-BE49-F238E27FC236}">
                <a16:creationId xmlns:a16="http://schemas.microsoft.com/office/drawing/2014/main" id="{72705F4D-07CD-41CF-906F-ACF6826CBE53}"/>
              </a:ext>
            </a:extLst>
          </p:cNvPr>
          <p:cNvSpPr>
            <a:spLocks noGrp="1"/>
          </p:cNvSpPr>
          <p:nvPr>
            <p:ph type="body" sz="quarter" idx="3"/>
          </p:nvPr>
        </p:nvSpPr>
        <p:spPr>
          <a:xfrm>
            <a:off x="6172201" y="1681163"/>
            <a:ext cx="5183188" cy="823912"/>
          </a:xfrm>
        </p:spPr>
        <p:txBody>
          <a:bodyPr anchor="b">
            <a:normAutofit/>
          </a:bodyPr>
          <a:lstStyle>
            <a:lvl1pPr marL="0" indent="0">
              <a:buNone/>
              <a:defRPr sz="2799" b="1">
                <a:solidFill>
                  <a:schemeClr val="tx2"/>
                </a:solidFill>
              </a:defRPr>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a:t>Click to edit Master text styles</a:t>
            </a:r>
          </a:p>
        </p:txBody>
      </p:sp>
      <p:pic>
        <p:nvPicPr>
          <p:cNvPr id="13" name="Picture 12">
            <a:extLst>
              <a:ext uri="{FF2B5EF4-FFF2-40B4-BE49-F238E27FC236}">
                <a16:creationId xmlns:a16="http://schemas.microsoft.com/office/drawing/2014/main" id="{2AA3033B-9057-496A-B0B0-0024BA30520B}"/>
              </a:ext>
            </a:extLst>
          </p:cNvPr>
          <p:cNvPicPr>
            <a:picLocks noChangeAspect="1"/>
          </p:cNvPicPr>
          <p:nvPr userDrawn="1"/>
        </p:nvPicPr>
        <p:blipFill>
          <a:blip r:embed="rId2"/>
          <a:stretch>
            <a:fillRect/>
          </a:stretch>
        </p:blipFill>
        <p:spPr>
          <a:xfrm>
            <a:off x="223762" y="6204030"/>
            <a:ext cx="1885168" cy="599883"/>
          </a:xfrm>
          <a:prstGeom prst="rect">
            <a:avLst/>
          </a:prstGeom>
        </p:spPr>
      </p:pic>
      <p:sp>
        <p:nvSpPr>
          <p:cNvPr id="14" name="Rectangle 11">
            <a:extLst>
              <a:ext uri="{FF2B5EF4-FFF2-40B4-BE49-F238E27FC236}">
                <a16:creationId xmlns:a16="http://schemas.microsoft.com/office/drawing/2014/main" id="{4C6183C5-9C8F-4269-A41B-869889DCC5FB}"/>
              </a:ext>
            </a:extLst>
          </p:cNvPr>
          <p:cNvSpPr/>
          <p:nvPr userDrawn="1"/>
        </p:nvSpPr>
        <p:spPr>
          <a:xfrm rot="5400000">
            <a:off x="-1644576" y="1644571"/>
            <a:ext cx="3474001" cy="184855"/>
          </a:xfrm>
          <a:custGeom>
            <a:avLst/>
            <a:gdLst>
              <a:gd name="connsiteX0" fmla="*/ 0 w 12192000"/>
              <a:gd name="connsiteY0" fmla="*/ 0 h 397065"/>
              <a:gd name="connsiteX1" fmla="*/ 12192000 w 12192000"/>
              <a:gd name="connsiteY1" fmla="*/ 0 h 397065"/>
              <a:gd name="connsiteX2" fmla="*/ 12192000 w 12192000"/>
              <a:gd name="connsiteY2" fmla="*/ 397065 h 397065"/>
              <a:gd name="connsiteX3" fmla="*/ 0 w 12192000"/>
              <a:gd name="connsiteY3" fmla="*/ 397065 h 397065"/>
              <a:gd name="connsiteX4" fmla="*/ 0 w 12192000"/>
              <a:gd name="connsiteY4" fmla="*/ 0 h 397065"/>
              <a:gd name="connsiteX0" fmla="*/ 0 w 12192000"/>
              <a:gd name="connsiteY0" fmla="*/ 0 h 397065"/>
              <a:gd name="connsiteX1" fmla="*/ 12192000 w 12192000"/>
              <a:gd name="connsiteY1" fmla="*/ 0 h 397065"/>
              <a:gd name="connsiteX2" fmla="*/ 10919792 w 12192000"/>
              <a:gd name="connsiteY2" fmla="*/ 397065 h 397065"/>
              <a:gd name="connsiteX3" fmla="*/ 0 w 12192000"/>
              <a:gd name="connsiteY3" fmla="*/ 397065 h 397065"/>
              <a:gd name="connsiteX4" fmla="*/ 0 w 12192000"/>
              <a:gd name="connsiteY4" fmla="*/ 0 h 397065"/>
              <a:gd name="connsiteX0" fmla="*/ 0 w 12192000"/>
              <a:gd name="connsiteY0" fmla="*/ 0 h 436457"/>
              <a:gd name="connsiteX1" fmla="*/ 12192000 w 12192000"/>
              <a:gd name="connsiteY1" fmla="*/ 0 h 436457"/>
              <a:gd name="connsiteX2" fmla="*/ 11452274 w 12192000"/>
              <a:gd name="connsiteY2" fmla="*/ 436457 h 436457"/>
              <a:gd name="connsiteX3" fmla="*/ 0 w 12192000"/>
              <a:gd name="connsiteY3" fmla="*/ 397065 h 436457"/>
              <a:gd name="connsiteX4" fmla="*/ 0 w 12192000"/>
              <a:gd name="connsiteY4" fmla="*/ 0 h 436457"/>
              <a:gd name="connsiteX0" fmla="*/ 0 w 12192000"/>
              <a:gd name="connsiteY0" fmla="*/ 0 h 397065"/>
              <a:gd name="connsiteX1" fmla="*/ 12192000 w 12192000"/>
              <a:gd name="connsiteY1" fmla="*/ 0 h 397065"/>
              <a:gd name="connsiteX2" fmla="*/ 11452274 w 12192000"/>
              <a:gd name="connsiteY2" fmla="*/ 357672 h 397065"/>
              <a:gd name="connsiteX3" fmla="*/ 0 w 12192000"/>
              <a:gd name="connsiteY3" fmla="*/ 397065 h 397065"/>
              <a:gd name="connsiteX4" fmla="*/ 0 w 12192000"/>
              <a:gd name="connsiteY4" fmla="*/ 0 h 397065"/>
              <a:gd name="connsiteX0" fmla="*/ 0 w 12192000"/>
              <a:gd name="connsiteY0" fmla="*/ 0 h 397065"/>
              <a:gd name="connsiteX1" fmla="*/ 12192000 w 12192000"/>
              <a:gd name="connsiteY1" fmla="*/ 0 h 397065"/>
              <a:gd name="connsiteX2" fmla="*/ 11582840 w 12192000"/>
              <a:gd name="connsiteY2" fmla="*/ 357673 h 397065"/>
              <a:gd name="connsiteX3" fmla="*/ 0 w 12192000"/>
              <a:gd name="connsiteY3" fmla="*/ 397065 h 397065"/>
              <a:gd name="connsiteX4" fmla="*/ 0 w 12192000"/>
              <a:gd name="connsiteY4" fmla="*/ 0 h 397065"/>
              <a:gd name="connsiteX0" fmla="*/ 0 w 12192000"/>
              <a:gd name="connsiteY0" fmla="*/ 0 h 397065"/>
              <a:gd name="connsiteX1" fmla="*/ 12192000 w 12192000"/>
              <a:gd name="connsiteY1" fmla="*/ 0 h 397065"/>
              <a:gd name="connsiteX2" fmla="*/ 11582840 w 12192000"/>
              <a:gd name="connsiteY2" fmla="*/ 383076 h 397065"/>
              <a:gd name="connsiteX3" fmla="*/ 0 w 12192000"/>
              <a:gd name="connsiteY3" fmla="*/ 397065 h 397065"/>
              <a:gd name="connsiteX4" fmla="*/ 0 w 12192000"/>
              <a:gd name="connsiteY4" fmla="*/ 0 h 397065"/>
              <a:gd name="connsiteX0" fmla="*/ 0 w 12192000"/>
              <a:gd name="connsiteY0" fmla="*/ 0 h 397065"/>
              <a:gd name="connsiteX1" fmla="*/ 12192000 w 12192000"/>
              <a:gd name="connsiteY1" fmla="*/ 0 h 397065"/>
              <a:gd name="connsiteX2" fmla="*/ 11582840 w 12192000"/>
              <a:gd name="connsiteY2" fmla="*/ 383076 h 397065"/>
              <a:gd name="connsiteX3" fmla="*/ 0 w 12192000"/>
              <a:gd name="connsiteY3" fmla="*/ 397065 h 397065"/>
              <a:gd name="connsiteX4" fmla="*/ 0 w 12192000"/>
              <a:gd name="connsiteY4" fmla="*/ 0 h 397065"/>
              <a:gd name="connsiteX0" fmla="*/ 0 w 12192000"/>
              <a:gd name="connsiteY0" fmla="*/ 0 h 397065"/>
              <a:gd name="connsiteX1" fmla="*/ 12192000 w 12192000"/>
              <a:gd name="connsiteY1" fmla="*/ 0 h 397065"/>
              <a:gd name="connsiteX2" fmla="*/ 11582847 w 12192000"/>
              <a:gd name="connsiteY2" fmla="*/ 396088 h 397065"/>
              <a:gd name="connsiteX3" fmla="*/ 0 w 12192000"/>
              <a:gd name="connsiteY3" fmla="*/ 397065 h 397065"/>
              <a:gd name="connsiteX4" fmla="*/ 0 w 12192000"/>
              <a:gd name="connsiteY4" fmla="*/ 0 h 3970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397065">
                <a:moveTo>
                  <a:pt x="0" y="0"/>
                </a:moveTo>
                <a:lnTo>
                  <a:pt x="12192000" y="0"/>
                </a:lnTo>
                <a:cubicBezTo>
                  <a:pt x="11988947" y="127692"/>
                  <a:pt x="11606035" y="370007"/>
                  <a:pt x="11582847" y="396088"/>
                </a:cubicBezTo>
                <a:lnTo>
                  <a:pt x="0" y="397065"/>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GB" sz="1800">
              <a:solidFill>
                <a:srgbClr val="FFFFFF"/>
              </a:solidFill>
            </a:endParaRPr>
          </a:p>
        </p:txBody>
      </p:sp>
      <p:sp>
        <p:nvSpPr>
          <p:cNvPr id="15" name="Rectangle 11">
            <a:extLst>
              <a:ext uri="{FF2B5EF4-FFF2-40B4-BE49-F238E27FC236}">
                <a16:creationId xmlns:a16="http://schemas.microsoft.com/office/drawing/2014/main" id="{6F42F5B3-5EBF-4B83-9A66-DE5582CF42ED}"/>
              </a:ext>
            </a:extLst>
          </p:cNvPr>
          <p:cNvSpPr/>
          <p:nvPr userDrawn="1"/>
        </p:nvSpPr>
        <p:spPr>
          <a:xfrm rot="5400000" flipH="1" flipV="1">
            <a:off x="-1644572" y="5041420"/>
            <a:ext cx="3474000" cy="184857"/>
          </a:xfrm>
          <a:custGeom>
            <a:avLst/>
            <a:gdLst>
              <a:gd name="connsiteX0" fmla="*/ 0 w 12192000"/>
              <a:gd name="connsiteY0" fmla="*/ 0 h 397065"/>
              <a:gd name="connsiteX1" fmla="*/ 12192000 w 12192000"/>
              <a:gd name="connsiteY1" fmla="*/ 0 h 397065"/>
              <a:gd name="connsiteX2" fmla="*/ 12192000 w 12192000"/>
              <a:gd name="connsiteY2" fmla="*/ 397065 h 397065"/>
              <a:gd name="connsiteX3" fmla="*/ 0 w 12192000"/>
              <a:gd name="connsiteY3" fmla="*/ 397065 h 397065"/>
              <a:gd name="connsiteX4" fmla="*/ 0 w 12192000"/>
              <a:gd name="connsiteY4" fmla="*/ 0 h 397065"/>
              <a:gd name="connsiteX0" fmla="*/ 0 w 12192000"/>
              <a:gd name="connsiteY0" fmla="*/ 0 h 397065"/>
              <a:gd name="connsiteX1" fmla="*/ 12192000 w 12192000"/>
              <a:gd name="connsiteY1" fmla="*/ 0 h 397065"/>
              <a:gd name="connsiteX2" fmla="*/ 10919792 w 12192000"/>
              <a:gd name="connsiteY2" fmla="*/ 397065 h 397065"/>
              <a:gd name="connsiteX3" fmla="*/ 0 w 12192000"/>
              <a:gd name="connsiteY3" fmla="*/ 397065 h 397065"/>
              <a:gd name="connsiteX4" fmla="*/ 0 w 12192000"/>
              <a:gd name="connsiteY4" fmla="*/ 0 h 397065"/>
              <a:gd name="connsiteX0" fmla="*/ 0 w 12192000"/>
              <a:gd name="connsiteY0" fmla="*/ 0 h 436457"/>
              <a:gd name="connsiteX1" fmla="*/ 12192000 w 12192000"/>
              <a:gd name="connsiteY1" fmla="*/ 0 h 436457"/>
              <a:gd name="connsiteX2" fmla="*/ 11452274 w 12192000"/>
              <a:gd name="connsiteY2" fmla="*/ 436457 h 436457"/>
              <a:gd name="connsiteX3" fmla="*/ 0 w 12192000"/>
              <a:gd name="connsiteY3" fmla="*/ 397065 h 436457"/>
              <a:gd name="connsiteX4" fmla="*/ 0 w 12192000"/>
              <a:gd name="connsiteY4" fmla="*/ 0 h 436457"/>
              <a:gd name="connsiteX0" fmla="*/ 0 w 12192000"/>
              <a:gd name="connsiteY0" fmla="*/ 0 h 397065"/>
              <a:gd name="connsiteX1" fmla="*/ 12192000 w 12192000"/>
              <a:gd name="connsiteY1" fmla="*/ 0 h 397065"/>
              <a:gd name="connsiteX2" fmla="*/ 11452274 w 12192000"/>
              <a:gd name="connsiteY2" fmla="*/ 357672 h 397065"/>
              <a:gd name="connsiteX3" fmla="*/ 0 w 12192000"/>
              <a:gd name="connsiteY3" fmla="*/ 397065 h 397065"/>
              <a:gd name="connsiteX4" fmla="*/ 0 w 12192000"/>
              <a:gd name="connsiteY4" fmla="*/ 0 h 397065"/>
              <a:gd name="connsiteX0" fmla="*/ 0 w 12192000"/>
              <a:gd name="connsiteY0" fmla="*/ 0 h 397065"/>
              <a:gd name="connsiteX1" fmla="*/ 12192000 w 12192000"/>
              <a:gd name="connsiteY1" fmla="*/ 0 h 397065"/>
              <a:gd name="connsiteX2" fmla="*/ 11582840 w 12192000"/>
              <a:gd name="connsiteY2" fmla="*/ 357673 h 397065"/>
              <a:gd name="connsiteX3" fmla="*/ 0 w 12192000"/>
              <a:gd name="connsiteY3" fmla="*/ 397065 h 397065"/>
              <a:gd name="connsiteX4" fmla="*/ 0 w 12192000"/>
              <a:gd name="connsiteY4" fmla="*/ 0 h 397065"/>
              <a:gd name="connsiteX0" fmla="*/ 0 w 12192000"/>
              <a:gd name="connsiteY0" fmla="*/ 0 h 397065"/>
              <a:gd name="connsiteX1" fmla="*/ 12192000 w 12192000"/>
              <a:gd name="connsiteY1" fmla="*/ 0 h 397065"/>
              <a:gd name="connsiteX2" fmla="*/ 11582840 w 12192000"/>
              <a:gd name="connsiteY2" fmla="*/ 383076 h 397065"/>
              <a:gd name="connsiteX3" fmla="*/ 0 w 12192000"/>
              <a:gd name="connsiteY3" fmla="*/ 397065 h 397065"/>
              <a:gd name="connsiteX4" fmla="*/ 0 w 12192000"/>
              <a:gd name="connsiteY4" fmla="*/ 0 h 397065"/>
              <a:gd name="connsiteX0" fmla="*/ 0 w 12192000"/>
              <a:gd name="connsiteY0" fmla="*/ 0 h 397065"/>
              <a:gd name="connsiteX1" fmla="*/ 12192000 w 12192000"/>
              <a:gd name="connsiteY1" fmla="*/ 0 h 397065"/>
              <a:gd name="connsiteX2" fmla="*/ 11582840 w 12192000"/>
              <a:gd name="connsiteY2" fmla="*/ 383076 h 397065"/>
              <a:gd name="connsiteX3" fmla="*/ 0 w 12192000"/>
              <a:gd name="connsiteY3" fmla="*/ 397065 h 397065"/>
              <a:gd name="connsiteX4" fmla="*/ 0 w 12192000"/>
              <a:gd name="connsiteY4" fmla="*/ 0 h 397065"/>
              <a:gd name="connsiteX0" fmla="*/ 0 w 12192000"/>
              <a:gd name="connsiteY0" fmla="*/ 0 h 397065"/>
              <a:gd name="connsiteX1" fmla="*/ 12192000 w 12192000"/>
              <a:gd name="connsiteY1" fmla="*/ 0 h 397065"/>
              <a:gd name="connsiteX2" fmla="*/ 11582839 w 12192000"/>
              <a:gd name="connsiteY2" fmla="*/ 396138 h 397065"/>
              <a:gd name="connsiteX3" fmla="*/ 0 w 12192000"/>
              <a:gd name="connsiteY3" fmla="*/ 397065 h 397065"/>
              <a:gd name="connsiteX4" fmla="*/ 0 w 12192000"/>
              <a:gd name="connsiteY4" fmla="*/ 0 h 3970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397065">
                <a:moveTo>
                  <a:pt x="0" y="0"/>
                </a:moveTo>
                <a:lnTo>
                  <a:pt x="12192000" y="0"/>
                </a:lnTo>
                <a:cubicBezTo>
                  <a:pt x="11988947" y="127692"/>
                  <a:pt x="11606027" y="370057"/>
                  <a:pt x="11582839" y="396138"/>
                </a:cubicBezTo>
                <a:lnTo>
                  <a:pt x="0" y="397065"/>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GB" sz="1800">
              <a:solidFill>
                <a:srgbClr val="FFFFFF"/>
              </a:solidFill>
            </a:endParaRPr>
          </a:p>
        </p:txBody>
      </p:sp>
      <p:pic>
        <p:nvPicPr>
          <p:cNvPr id="16" name="Picture 15">
            <a:extLst>
              <a:ext uri="{FF2B5EF4-FFF2-40B4-BE49-F238E27FC236}">
                <a16:creationId xmlns:a16="http://schemas.microsoft.com/office/drawing/2014/main" id="{C6DDC330-036D-4F26-A718-D6037C0BF79E}"/>
              </a:ext>
            </a:extLst>
          </p:cNvPr>
          <p:cNvPicPr>
            <a:picLocks noChangeAspect="1"/>
          </p:cNvPicPr>
          <p:nvPr userDrawn="1"/>
        </p:nvPicPr>
        <p:blipFill>
          <a:blip r:embed="rId3" cstate="screen">
            <a:alphaModFix amt="50000"/>
            <a:extLst>
              <a:ext uri="{28A0092B-C50C-407E-A947-70E740481C1C}">
                <a14:useLocalDpi xmlns:a14="http://schemas.microsoft.com/office/drawing/2010/main"/>
              </a:ext>
            </a:extLst>
          </a:blip>
          <a:stretch>
            <a:fillRect/>
          </a:stretch>
        </p:blipFill>
        <p:spPr>
          <a:xfrm>
            <a:off x="11353801" y="6579040"/>
            <a:ext cx="677501" cy="168114"/>
          </a:xfrm>
          <a:prstGeom prst="rect">
            <a:avLst/>
          </a:prstGeom>
        </p:spPr>
      </p:pic>
      <p:pic>
        <p:nvPicPr>
          <p:cNvPr id="18" name="Picture 17">
            <a:extLst>
              <a:ext uri="{FF2B5EF4-FFF2-40B4-BE49-F238E27FC236}">
                <a16:creationId xmlns:a16="http://schemas.microsoft.com/office/drawing/2014/main" id="{B633CA36-0C34-4592-AE15-8BC0A352FABC}"/>
              </a:ext>
            </a:extLst>
          </p:cNvPr>
          <p:cNvPicPr>
            <a:picLocks noChangeAspect="1"/>
          </p:cNvPicPr>
          <p:nvPr userDrawn="1"/>
        </p:nvPicPr>
        <p:blipFill>
          <a:blip r:embed="rId4"/>
          <a:stretch>
            <a:fillRect/>
          </a:stretch>
        </p:blipFill>
        <p:spPr>
          <a:xfrm>
            <a:off x="10738058" y="6594113"/>
            <a:ext cx="615742" cy="251023"/>
          </a:xfrm>
          <a:prstGeom prst="rect">
            <a:avLst/>
          </a:prstGeom>
        </p:spPr>
      </p:pic>
    </p:spTree>
    <p:extLst>
      <p:ext uri="{BB962C8B-B14F-4D97-AF65-F5344CB8AC3E}">
        <p14:creationId xmlns:p14="http://schemas.microsoft.com/office/powerpoint/2010/main" val="210068521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59291-B9DC-42F3-90E0-2AE1F493FE59}"/>
              </a:ext>
            </a:extLst>
          </p:cNvPr>
          <p:cNvSpPr>
            <a:spLocks noGrp="1"/>
          </p:cNvSpPr>
          <p:nvPr>
            <p:ph type="title"/>
          </p:nvPr>
        </p:nvSpPr>
        <p:spPr/>
        <p:txBody>
          <a:bodyPr/>
          <a:lstStyle/>
          <a:p>
            <a:r>
              <a:rPr lang="en-US"/>
              <a:t>Click to edit Master title style</a:t>
            </a:r>
            <a:endParaRPr lang="en-GB"/>
          </a:p>
        </p:txBody>
      </p:sp>
      <p:pic>
        <p:nvPicPr>
          <p:cNvPr id="10" name="Picture 9">
            <a:extLst>
              <a:ext uri="{FF2B5EF4-FFF2-40B4-BE49-F238E27FC236}">
                <a16:creationId xmlns:a16="http://schemas.microsoft.com/office/drawing/2014/main" id="{43C82D19-F536-41F1-B14C-7D0473116713}"/>
              </a:ext>
            </a:extLst>
          </p:cNvPr>
          <p:cNvPicPr>
            <a:picLocks noChangeAspect="1"/>
          </p:cNvPicPr>
          <p:nvPr userDrawn="1"/>
        </p:nvPicPr>
        <p:blipFill>
          <a:blip r:embed="rId2"/>
          <a:stretch>
            <a:fillRect/>
          </a:stretch>
        </p:blipFill>
        <p:spPr>
          <a:xfrm>
            <a:off x="223762" y="6204030"/>
            <a:ext cx="1885168" cy="599883"/>
          </a:xfrm>
          <a:prstGeom prst="rect">
            <a:avLst/>
          </a:prstGeom>
        </p:spPr>
      </p:pic>
      <p:sp>
        <p:nvSpPr>
          <p:cNvPr id="11" name="Rectangle 11">
            <a:extLst>
              <a:ext uri="{FF2B5EF4-FFF2-40B4-BE49-F238E27FC236}">
                <a16:creationId xmlns:a16="http://schemas.microsoft.com/office/drawing/2014/main" id="{7F72461C-C250-4A0A-9781-E08B3C74E321}"/>
              </a:ext>
            </a:extLst>
          </p:cNvPr>
          <p:cNvSpPr/>
          <p:nvPr userDrawn="1"/>
        </p:nvSpPr>
        <p:spPr>
          <a:xfrm rot="5400000">
            <a:off x="-1644576" y="1644571"/>
            <a:ext cx="3474001" cy="184855"/>
          </a:xfrm>
          <a:custGeom>
            <a:avLst/>
            <a:gdLst>
              <a:gd name="connsiteX0" fmla="*/ 0 w 12192000"/>
              <a:gd name="connsiteY0" fmla="*/ 0 h 397065"/>
              <a:gd name="connsiteX1" fmla="*/ 12192000 w 12192000"/>
              <a:gd name="connsiteY1" fmla="*/ 0 h 397065"/>
              <a:gd name="connsiteX2" fmla="*/ 12192000 w 12192000"/>
              <a:gd name="connsiteY2" fmla="*/ 397065 h 397065"/>
              <a:gd name="connsiteX3" fmla="*/ 0 w 12192000"/>
              <a:gd name="connsiteY3" fmla="*/ 397065 h 397065"/>
              <a:gd name="connsiteX4" fmla="*/ 0 w 12192000"/>
              <a:gd name="connsiteY4" fmla="*/ 0 h 397065"/>
              <a:gd name="connsiteX0" fmla="*/ 0 w 12192000"/>
              <a:gd name="connsiteY0" fmla="*/ 0 h 397065"/>
              <a:gd name="connsiteX1" fmla="*/ 12192000 w 12192000"/>
              <a:gd name="connsiteY1" fmla="*/ 0 h 397065"/>
              <a:gd name="connsiteX2" fmla="*/ 10919792 w 12192000"/>
              <a:gd name="connsiteY2" fmla="*/ 397065 h 397065"/>
              <a:gd name="connsiteX3" fmla="*/ 0 w 12192000"/>
              <a:gd name="connsiteY3" fmla="*/ 397065 h 397065"/>
              <a:gd name="connsiteX4" fmla="*/ 0 w 12192000"/>
              <a:gd name="connsiteY4" fmla="*/ 0 h 397065"/>
              <a:gd name="connsiteX0" fmla="*/ 0 w 12192000"/>
              <a:gd name="connsiteY0" fmla="*/ 0 h 436457"/>
              <a:gd name="connsiteX1" fmla="*/ 12192000 w 12192000"/>
              <a:gd name="connsiteY1" fmla="*/ 0 h 436457"/>
              <a:gd name="connsiteX2" fmla="*/ 11452274 w 12192000"/>
              <a:gd name="connsiteY2" fmla="*/ 436457 h 436457"/>
              <a:gd name="connsiteX3" fmla="*/ 0 w 12192000"/>
              <a:gd name="connsiteY3" fmla="*/ 397065 h 436457"/>
              <a:gd name="connsiteX4" fmla="*/ 0 w 12192000"/>
              <a:gd name="connsiteY4" fmla="*/ 0 h 436457"/>
              <a:gd name="connsiteX0" fmla="*/ 0 w 12192000"/>
              <a:gd name="connsiteY0" fmla="*/ 0 h 397065"/>
              <a:gd name="connsiteX1" fmla="*/ 12192000 w 12192000"/>
              <a:gd name="connsiteY1" fmla="*/ 0 h 397065"/>
              <a:gd name="connsiteX2" fmla="*/ 11452274 w 12192000"/>
              <a:gd name="connsiteY2" fmla="*/ 357672 h 397065"/>
              <a:gd name="connsiteX3" fmla="*/ 0 w 12192000"/>
              <a:gd name="connsiteY3" fmla="*/ 397065 h 397065"/>
              <a:gd name="connsiteX4" fmla="*/ 0 w 12192000"/>
              <a:gd name="connsiteY4" fmla="*/ 0 h 397065"/>
              <a:gd name="connsiteX0" fmla="*/ 0 w 12192000"/>
              <a:gd name="connsiteY0" fmla="*/ 0 h 397065"/>
              <a:gd name="connsiteX1" fmla="*/ 12192000 w 12192000"/>
              <a:gd name="connsiteY1" fmla="*/ 0 h 397065"/>
              <a:gd name="connsiteX2" fmla="*/ 11582840 w 12192000"/>
              <a:gd name="connsiteY2" fmla="*/ 357673 h 397065"/>
              <a:gd name="connsiteX3" fmla="*/ 0 w 12192000"/>
              <a:gd name="connsiteY3" fmla="*/ 397065 h 397065"/>
              <a:gd name="connsiteX4" fmla="*/ 0 w 12192000"/>
              <a:gd name="connsiteY4" fmla="*/ 0 h 397065"/>
              <a:gd name="connsiteX0" fmla="*/ 0 w 12192000"/>
              <a:gd name="connsiteY0" fmla="*/ 0 h 397065"/>
              <a:gd name="connsiteX1" fmla="*/ 12192000 w 12192000"/>
              <a:gd name="connsiteY1" fmla="*/ 0 h 397065"/>
              <a:gd name="connsiteX2" fmla="*/ 11582840 w 12192000"/>
              <a:gd name="connsiteY2" fmla="*/ 383076 h 397065"/>
              <a:gd name="connsiteX3" fmla="*/ 0 w 12192000"/>
              <a:gd name="connsiteY3" fmla="*/ 397065 h 397065"/>
              <a:gd name="connsiteX4" fmla="*/ 0 w 12192000"/>
              <a:gd name="connsiteY4" fmla="*/ 0 h 397065"/>
              <a:gd name="connsiteX0" fmla="*/ 0 w 12192000"/>
              <a:gd name="connsiteY0" fmla="*/ 0 h 397065"/>
              <a:gd name="connsiteX1" fmla="*/ 12192000 w 12192000"/>
              <a:gd name="connsiteY1" fmla="*/ 0 h 397065"/>
              <a:gd name="connsiteX2" fmla="*/ 11582840 w 12192000"/>
              <a:gd name="connsiteY2" fmla="*/ 383076 h 397065"/>
              <a:gd name="connsiteX3" fmla="*/ 0 w 12192000"/>
              <a:gd name="connsiteY3" fmla="*/ 397065 h 397065"/>
              <a:gd name="connsiteX4" fmla="*/ 0 w 12192000"/>
              <a:gd name="connsiteY4" fmla="*/ 0 h 397065"/>
              <a:gd name="connsiteX0" fmla="*/ 0 w 12192000"/>
              <a:gd name="connsiteY0" fmla="*/ 0 h 397065"/>
              <a:gd name="connsiteX1" fmla="*/ 12192000 w 12192000"/>
              <a:gd name="connsiteY1" fmla="*/ 0 h 397065"/>
              <a:gd name="connsiteX2" fmla="*/ 11582847 w 12192000"/>
              <a:gd name="connsiteY2" fmla="*/ 396088 h 397065"/>
              <a:gd name="connsiteX3" fmla="*/ 0 w 12192000"/>
              <a:gd name="connsiteY3" fmla="*/ 397065 h 397065"/>
              <a:gd name="connsiteX4" fmla="*/ 0 w 12192000"/>
              <a:gd name="connsiteY4" fmla="*/ 0 h 3970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397065">
                <a:moveTo>
                  <a:pt x="0" y="0"/>
                </a:moveTo>
                <a:lnTo>
                  <a:pt x="12192000" y="0"/>
                </a:lnTo>
                <a:cubicBezTo>
                  <a:pt x="11988947" y="127692"/>
                  <a:pt x="11606035" y="370007"/>
                  <a:pt x="11582847" y="396088"/>
                </a:cubicBezTo>
                <a:lnTo>
                  <a:pt x="0" y="397065"/>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GB" sz="1800">
              <a:solidFill>
                <a:srgbClr val="FFFFFF"/>
              </a:solidFill>
            </a:endParaRPr>
          </a:p>
        </p:txBody>
      </p:sp>
      <p:sp>
        <p:nvSpPr>
          <p:cNvPr id="12" name="Rectangle 11">
            <a:extLst>
              <a:ext uri="{FF2B5EF4-FFF2-40B4-BE49-F238E27FC236}">
                <a16:creationId xmlns:a16="http://schemas.microsoft.com/office/drawing/2014/main" id="{2A3864E0-336C-48B1-8A05-1702A43D05D4}"/>
              </a:ext>
            </a:extLst>
          </p:cNvPr>
          <p:cNvSpPr/>
          <p:nvPr userDrawn="1"/>
        </p:nvSpPr>
        <p:spPr>
          <a:xfrm rot="5400000" flipH="1" flipV="1">
            <a:off x="-1644572" y="5041420"/>
            <a:ext cx="3474000" cy="184857"/>
          </a:xfrm>
          <a:custGeom>
            <a:avLst/>
            <a:gdLst>
              <a:gd name="connsiteX0" fmla="*/ 0 w 12192000"/>
              <a:gd name="connsiteY0" fmla="*/ 0 h 397065"/>
              <a:gd name="connsiteX1" fmla="*/ 12192000 w 12192000"/>
              <a:gd name="connsiteY1" fmla="*/ 0 h 397065"/>
              <a:gd name="connsiteX2" fmla="*/ 12192000 w 12192000"/>
              <a:gd name="connsiteY2" fmla="*/ 397065 h 397065"/>
              <a:gd name="connsiteX3" fmla="*/ 0 w 12192000"/>
              <a:gd name="connsiteY3" fmla="*/ 397065 h 397065"/>
              <a:gd name="connsiteX4" fmla="*/ 0 w 12192000"/>
              <a:gd name="connsiteY4" fmla="*/ 0 h 397065"/>
              <a:gd name="connsiteX0" fmla="*/ 0 w 12192000"/>
              <a:gd name="connsiteY0" fmla="*/ 0 h 397065"/>
              <a:gd name="connsiteX1" fmla="*/ 12192000 w 12192000"/>
              <a:gd name="connsiteY1" fmla="*/ 0 h 397065"/>
              <a:gd name="connsiteX2" fmla="*/ 10919792 w 12192000"/>
              <a:gd name="connsiteY2" fmla="*/ 397065 h 397065"/>
              <a:gd name="connsiteX3" fmla="*/ 0 w 12192000"/>
              <a:gd name="connsiteY3" fmla="*/ 397065 h 397065"/>
              <a:gd name="connsiteX4" fmla="*/ 0 w 12192000"/>
              <a:gd name="connsiteY4" fmla="*/ 0 h 397065"/>
              <a:gd name="connsiteX0" fmla="*/ 0 w 12192000"/>
              <a:gd name="connsiteY0" fmla="*/ 0 h 436457"/>
              <a:gd name="connsiteX1" fmla="*/ 12192000 w 12192000"/>
              <a:gd name="connsiteY1" fmla="*/ 0 h 436457"/>
              <a:gd name="connsiteX2" fmla="*/ 11452274 w 12192000"/>
              <a:gd name="connsiteY2" fmla="*/ 436457 h 436457"/>
              <a:gd name="connsiteX3" fmla="*/ 0 w 12192000"/>
              <a:gd name="connsiteY3" fmla="*/ 397065 h 436457"/>
              <a:gd name="connsiteX4" fmla="*/ 0 w 12192000"/>
              <a:gd name="connsiteY4" fmla="*/ 0 h 436457"/>
              <a:gd name="connsiteX0" fmla="*/ 0 w 12192000"/>
              <a:gd name="connsiteY0" fmla="*/ 0 h 397065"/>
              <a:gd name="connsiteX1" fmla="*/ 12192000 w 12192000"/>
              <a:gd name="connsiteY1" fmla="*/ 0 h 397065"/>
              <a:gd name="connsiteX2" fmla="*/ 11452274 w 12192000"/>
              <a:gd name="connsiteY2" fmla="*/ 357672 h 397065"/>
              <a:gd name="connsiteX3" fmla="*/ 0 w 12192000"/>
              <a:gd name="connsiteY3" fmla="*/ 397065 h 397065"/>
              <a:gd name="connsiteX4" fmla="*/ 0 w 12192000"/>
              <a:gd name="connsiteY4" fmla="*/ 0 h 397065"/>
              <a:gd name="connsiteX0" fmla="*/ 0 w 12192000"/>
              <a:gd name="connsiteY0" fmla="*/ 0 h 397065"/>
              <a:gd name="connsiteX1" fmla="*/ 12192000 w 12192000"/>
              <a:gd name="connsiteY1" fmla="*/ 0 h 397065"/>
              <a:gd name="connsiteX2" fmla="*/ 11582840 w 12192000"/>
              <a:gd name="connsiteY2" fmla="*/ 357673 h 397065"/>
              <a:gd name="connsiteX3" fmla="*/ 0 w 12192000"/>
              <a:gd name="connsiteY3" fmla="*/ 397065 h 397065"/>
              <a:gd name="connsiteX4" fmla="*/ 0 w 12192000"/>
              <a:gd name="connsiteY4" fmla="*/ 0 h 397065"/>
              <a:gd name="connsiteX0" fmla="*/ 0 w 12192000"/>
              <a:gd name="connsiteY0" fmla="*/ 0 h 397065"/>
              <a:gd name="connsiteX1" fmla="*/ 12192000 w 12192000"/>
              <a:gd name="connsiteY1" fmla="*/ 0 h 397065"/>
              <a:gd name="connsiteX2" fmla="*/ 11582840 w 12192000"/>
              <a:gd name="connsiteY2" fmla="*/ 383076 h 397065"/>
              <a:gd name="connsiteX3" fmla="*/ 0 w 12192000"/>
              <a:gd name="connsiteY3" fmla="*/ 397065 h 397065"/>
              <a:gd name="connsiteX4" fmla="*/ 0 w 12192000"/>
              <a:gd name="connsiteY4" fmla="*/ 0 h 397065"/>
              <a:gd name="connsiteX0" fmla="*/ 0 w 12192000"/>
              <a:gd name="connsiteY0" fmla="*/ 0 h 397065"/>
              <a:gd name="connsiteX1" fmla="*/ 12192000 w 12192000"/>
              <a:gd name="connsiteY1" fmla="*/ 0 h 397065"/>
              <a:gd name="connsiteX2" fmla="*/ 11582840 w 12192000"/>
              <a:gd name="connsiteY2" fmla="*/ 383076 h 397065"/>
              <a:gd name="connsiteX3" fmla="*/ 0 w 12192000"/>
              <a:gd name="connsiteY3" fmla="*/ 397065 h 397065"/>
              <a:gd name="connsiteX4" fmla="*/ 0 w 12192000"/>
              <a:gd name="connsiteY4" fmla="*/ 0 h 397065"/>
              <a:gd name="connsiteX0" fmla="*/ 0 w 12192000"/>
              <a:gd name="connsiteY0" fmla="*/ 0 h 397065"/>
              <a:gd name="connsiteX1" fmla="*/ 12192000 w 12192000"/>
              <a:gd name="connsiteY1" fmla="*/ 0 h 397065"/>
              <a:gd name="connsiteX2" fmla="*/ 11582839 w 12192000"/>
              <a:gd name="connsiteY2" fmla="*/ 396138 h 397065"/>
              <a:gd name="connsiteX3" fmla="*/ 0 w 12192000"/>
              <a:gd name="connsiteY3" fmla="*/ 397065 h 397065"/>
              <a:gd name="connsiteX4" fmla="*/ 0 w 12192000"/>
              <a:gd name="connsiteY4" fmla="*/ 0 h 3970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397065">
                <a:moveTo>
                  <a:pt x="0" y="0"/>
                </a:moveTo>
                <a:lnTo>
                  <a:pt x="12192000" y="0"/>
                </a:lnTo>
                <a:cubicBezTo>
                  <a:pt x="11988947" y="127692"/>
                  <a:pt x="11606027" y="370057"/>
                  <a:pt x="11582839" y="396138"/>
                </a:cubicBezTo>
                <a:lnTo>
                  <a:pt x="0" y="397065"/>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GB" sz="1800">
              <a:solidFill>
                <a:srgbClr val="FFFFFF"/>
              </a:solidFill>
            </a:endParaRPr>
          </a:p>
        </p:txBody>
      </p:sp>
      <p:pic>
        <p:nvPicPr>
          <p:cNvPr id="13" name="Picture 12">
            <a:extLst>
              <a:ext uri="{FF2B5EF4-FFF2-40B4-BE49-F238E27FC236}">
                <a16:creationId xmlns:a16="http://schemas.microsoft.com/office/drawing/2014/main" id="{34015DD9-5499-483C-B79F-90F7B19265A3}"/>
              </a:ext>
            </a:extLst>
          </p:cNvPr>
          <p:cNvPicPr>
            <a:picLocks noChangeAspect="1"/>
          </p:cNvPicPr>
          <p:nvPr userDrawn="1"/>
        </p:nvPicPr>
        <p:blipFill>
          <a:blip r:embed="rId3" cstate="screen">
            <a:alphaModFix amt="50000"/>
            <a:extLst>
              <a:ext uri="{28A0092B-C50C-407E-A947-70E740481C1C}">
                <a14:useLocalDpi xmlns:a14="http://schemas.microsoft.com/office/drawing/2010/main"/>
              </a:ext>
            </a:extLst>
          </a:blip>
          <a:stretch>
            <a:fillRect/>
          </a:stretch>
        </p:blipFill>
        <p:spPr>
          <a:xfrm>
            <a:off x="11353801" y="6579040"/>
            <a:ext cx="677501" cy="168114"/>
          </a:xfrm>
          <a:prstGeom prst="rect">
            <a:avLst/>
          </a:prstGeom>
        </p:spPr>
      </p:pic>
      <p:pic>
        <p:nvPicPr>
          <p:cNvPr id="8" name="Picture 7">
            <a:extLst>
              <a:ext uri="{FF2B5EF4-FFF2-40B4-BE49-F238E27FC236}">
                <a16:creationId xmlns:a16="http://schemas.microsoft.com/office/drawing/2014/main" id="{B0FBC3D1-C6E9-4C90-A7B5-E4F55A487AC2}"/>
              </a:ext>
            </a:extLst>
          </p:cNvPr>
          <p:cNvPicPr>
            <a:picLocks noChangeAspect="1"/>
          </p:cNvPicPr>
          <p:nvPr userDrawn="1"/>
        </p:nvPicPr>
        <p:blipFill>
          <a:blip r:embed="rId4"/>
          <a:stretch>
            <a:fillRect/>
          </a:stretch>
        </p:blipFill>
        <p:spPr>
          <a:xfrm>
            <a:off x="10738058" y="6594113"/>
            <a:ext cx="615742" cy="251023"/>
          </a:xfrm>
          <a:prstGeom prst="rect">
            <a:avLst/>
          </a:prstGeom>
        </p:spPr>
      </p:pic>
    </p:spTree>
    <p:extLst>
      <p:ext uri="{BB962C8B-B14F-4D97-AF65-F5344CB8AC3E}">
        <p14:creationId xmlns:p14="http://schemas.microsoft.com/office/powerpoint/2010/main" val="205267584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59291-B9DC-42F3-90E0-2AE1F493FE59}"/>
              </a:ext>
            </a:extLst>
          </p:cNvPr>
          <p:cNvSpPr>
            <a:spLocks noGrp="1"/>
          </p:cNvSpPr>
          <p:nvPr>
            <p:ph type="title"/>
          </p:nvPr>
        </p:nvSpPr>
        <p:spPr/>
        <p:txBody>
          <a:bodyPr/>
          <a:lstStyle/>
          <a:p>
            <a:r>
              <a:rPr lang="en-US"/>
              <a:t>Click to edit Master title style</a:t>
            </a:r>
            <a:endParaRPr lang="en-GB"/>
          </a:p>
        </p:txBody>
      </p:sp>
      <p:sp>
        <p:nvSpPr>
          <p:cNvPr id="10" name="Content Placeholder 2">
            <a:extLst>
              <a:ext uri="{FF2B5EF4-FFF2-40B4-BE49-F238E27FC236}">
                <a16:creationId xmlns:a16="http://schemas.microsoft.com/office/drawing/2014/main" id="{FEBB442C-0960-44C3-8573-0DDFEA306BDA}"/>
              </a:ext>
            </a:extLst>
          </p:cNvPr>
          <p:cNvSpPr>
            <a:spLocks noGrp="1"/>
          </p:cNvSpPr>
          <p:nvPr>
            <p:ph idx="1"/>
          </p:nvPr>
        </p:nvSpPr>
        <p:spPr>
          <a:xfrm>
            <a:off x="5183188" y="1796716"/>
            <a:ext cx="6172200" cy="4064334"/>
          </a:xfrm>
        </p:spPr>
        <p:txBody>
          <a:bodyPr/>
          <a:lstStyle>
            <a:lvl1pPr>
              <a:defRPr sz="3199">
                <a:latin typeface="Frutiger" panose="020B0500000000000000"/>
              </a:defRPr>
            </a:lvl1pPr>
            <a:lvl2pPr>
              <a:defRPr sz="2799">
                <a:latin typeface="Frutiger" panose="020B0500000000000000"/>
              </a:defRPr>
            </a:lvl2pPr>
            <a:lvl3pPr>
              <a:defRPr sz="2400">
                <a:latin typeface="Frutiger" panose="020B0500000000000000"/>
              </a:defRPr>
            </a:lvl3pPr>
            <a:lvl4pPr>
              <a:defRPr sz="2000">
                <a:latin typeface="Frutiger" panose="020B0500000000000000"/>
              </a:defRPr>
            </a:lvl4pPr>
            <a:lvl5pPr>
              <a:defRPr sz="2000">
                <a:latin typeface="Frutiger" panose="020B050000000000000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ext Placeholder 3">
            <a:extLst>
              <a:ext uri="{FF2B5EF4-FFF2-40B4-BE49-F238E27FC236}">
                <a16:creationId xmlns:a16="http://schemas.microsoft.com/office/drawing/2014/main" id="{1AA26077-A7BD-46AC-A8A6-5A2B79874B37}"/>
              </a:ext>
            </a:extLst>
          </p:cNvPr>
          <p:cNvSpPr>
            <a:spLocks noGrp="1"/>
          </p:cNvSpPr>
          <p:nvPr>
            <p:ph type="body" sz="half" idx="2"/>
          </p:nvPr>
        </p:nvSpPr>
        <p:spPr>
          <a:xfrm>
            <a:off x="839788" y="1796716"/>
            <a:ext cx="4111035" cy="4072272"/>
          </a:xfrm>
        </p:spPr>
        <p:txBody>
          <a:bodyPr/>
          <a:lstStyle>
            <a:lvl1pPr marL="0" indent="0">
              <a:buNone/>
              <a:defRPr sz="1600">
                <a:latin typeface="Frutiger" panose="020B0500000000000000"/>
              </a:defRPr>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a:t>Click to edit Master text styles</a:t>
            </a:r>
          </a:p>
        </p:txBody>
      </p:sp>
      <p:pic>
        <p:nvPicPr>
          <p:cNvPr id="12" name="Picture 11">
            <a:extLst>
              <a:ext uri="{FF2B5EF4-FFF2-40B4-BE49-F238E27FC236}">
                <a16:creationId xmlns:a16="http://schemas.microsoft.com/office/drawing/2014/main" id="{E1BF454C-A7D7-4C36-B01B-399043C19A2A}"/>
              </a:ext>
            </a:extLst>
          </p:cNvPr>
          <p:cNvPicPr>
            <a:picLocks noChangeAspect="1"/>
          </p:cNvPicPr>
          <p:nvPr userDrawn="1"/>
        </p:nvPicPr>
        <p:blipFill>
          <a:blip r:embed="rId2"/>
          <a:stretch>
            <a:fillRect/>
          </a:stretch>
        </p:blipFill>
        <p:spPr>
          <a:xfrm>
            <a:off x="223762" y="6204030"/>
            <a:ext cx="1885168" cy="599883"/>
          </a:xfrm>
          <a:prstGeom prst="rect">
            <a:avLst/>
          </a:prstGeom>
        </p:spPr>
      </p:pic>
      <p:sp>
        <p:nvSpPr>
          <p:cNvPr id="13" name="Rectangle 11">
            <a:extLst>
              <a:ext uri="{FF2B5EF4-FFF2-40B4-BE49-F238E27FC236}">
                <a16:creationId xmlns:a16="http://schemas.microsoft.com/office/drawing/2014/main" id="{BA59C2F1-8AF4-47FC-96CF-94A54ECAC04A}"/>
              </a:ext>
            </a:extLst>
          </p:cNvPr>
          <p:cNvSpPr/>
          <p:nvPr userDrawn="1"/>
        </p:nvSpPr>
        <p:spPr>
          <a:xfrm rot="5400000">
            <a:off x="-1644576" y="1644571"/>
            <a:ext cx="3474001" cy="184855"/>
          </a:xfrm>
          <a:custGeom>
            <a:avLst/>
            <a:gdLst>
              <a:gd name="connsiteX0" fmla="*/ 0 w 12192000"/>
              <a:gd name="connsiteY0" fmla="*/ 0 h 397065"/>
              <a:gd name="connsiteX1" fmla="*/ 12192000 w 12192000"/>
              <a:gd name="connsiteY1" fmla="*/ 0 h 397065"/>
              <a:gd name="connsiteX2" fmla="*/ 12192000 w 12192000"/>
              <a:gd name="connsiteY2" fmla="*/ 397065 h 397065"/>
              <a:gd name="connsiteX3" fmla="*/ 0 w 12192000"/>
              <a:gd name="connsiteY3" fmla="*/ 397065 h 397065"/>
              <a:gd name="connsiteX4" fmla="*/ 0 w 12192000"/>
              <a:gd name="connsiteY4" fmla="*/ 0 h 397065"/>
              <a:gd name="connsiteX0" fmla="*/ 0 w 12192000"/>
              <a:gd name="connsiteY0" fmla="*/ 0 h 397065"/>
              <a:gd name="connsiteX1" fmla="*/ 12192000 w 12192000"/>
              <a:gd name="connsiteY1" fmla="*/ 0 h 397065"/>
              <a:gd name="connsiteX2" fmla="*/ 10919792 w 12192000"/>
              <a:gd name="connsiteY2" fmla="*/ 397065 h 397065"/>
              <a:gd name="connsiteX3" fmla="*/ 0 w 12192000"/>
              <a:gd name="connsiteY3" fmla="*/ 397065 h 397065"/>
              <a:gd name="connsiteX4" fmla="*/ 0 w 12192000"/>
              <a:gd name="connsiteY4" fmla="*/ 0 h 397065"/>
              <a:gd name="connsiteX0" fmla="*/ 0 w 12192000"/>
              <a:gd name="connsiteY0" fmla="*/ 0 h 436457"/>
              <a:gd name="connsiteX1" fmla="*/ 12192000 w 12192000"/>
              <a:gd name="connsiteY1" fmla="*/ 0 h 436457"/>
              <a:gd name="connsiteX2" fmla="*/ 11452274 w 12192000"/>
              <a:gd name="connsiteY2" fmla="*/ 436457 h 436457"/>
              <a:gd name="connsiteX3" fmla="*/ 0 w 12192000"/>
              <a:gd name="connsiteY3" fmla="*/ 397065 h 436457"/>
              <a:gd name="connsiteX4" fmla="*/ 0 w 12192000"/>
              <a:gd name="connsiteY4" fmla="*/ 0 h 436457"/>
              <a:gd name="connsiteX0" fmla="*/ 0 w 12192000"/>
              <a:gd name="connsiteY0" fmla="*/ 0 h 397065"/>
              <a:gd name="connsiteX1" fmla="*/ 12192000 w 12192000"/>
              <a:gd name="connsiteY1" fmla="*/ 0 h 397065"/>
              <a:gd name="connsiteX2" fmla="*/ 11452274 w 12192000"/>
              <a:gd name="connsiteY2" fmla="*/ 357672 h 397065"/>
              <a:gd name="connsiteX3" fmla="*/ 0 w 12192000"/>
              <a:gd name="connsiteY3" fmla="*/ 397065 h 397065"/>
              <a:gd name="connsiteX4" fmla="*/ 0 w 12192000"/>
              <a:gd name="connsiteY4" fmla="*/ 0 h 397065"/>
              <a:gd name="connsiteX0" fmla="*/ 0 w 12192000"/>
              <a:gd name="connsiteY0" fmla="*/ 0 h 397065"/>
              <a:gd name="connsiteX1" fmla="*/ 12192000 w 12192000"/>
              <a:gd name="connsiteY1" fmla="*/ 0 h 397065"/>
              <a:gd name="connsiteX2" fmla="*/ 11582840 w 12192000"/>
              <a:gd name="connsiteY2" fmla="*/ 357673 h 397065"/>
              <a:gd name="connsiteX3" fmla="*/ 0 w 12192000"/>
              <a:gd name="connsiteY3" fmla="*/ 397065 h 397065"/>
              <a:gd name="connsiteX4" fmla="*/ 0 w 12192000"/>
              <a:gd name="connsiteY4" fmla="*/ 0 h 397065"/>
              <a:gd name="connsiteX0" fmla="*/ 0 w 12192000"/>
              <a:gd name="connsiteY0" fmla="*/ 0 h 397065"/>
              <a:gd name="connsiteX1" fmla="*/ 12192000 w 12192000"/>
              <a:gd name="connsiteY1" fmla="*/ 0 h 397065"/>
              <a:gd name="connsiteX2" fmla="*/ 11582840 w 12192000"/>
              <a:gd name="connsiteY2" fmla="*/ 383076 h 397065"/>
              <a:gd name="connsiteX3" fmla="*/ 0 w 12192000"/>
              <a:gd name="connsiteY3" fmla="*/ 397065 h 397065"/>
              <a:gd name="connsiteX4" fmla="*/ 0 w 12192000"/>
              <a:gd name="connsiteY4" fmla="*/ 0 h 397065"/>
              <a:gd name="connsiteX0" fmla="*/ 0 w 12192000"/>
              <a:gd name="connsiteY0" fmla="*/ 0 h 397065"/>
              <a:gd name="connsiteX1" fmla="*/ 12192000 w 12192000"/>
              <a:gd name="connsiteY1" fmla="*/ 0 h 397065"/>
              <a:gd name="connsiteX2" fmla="*/ 11582840 w 12192000"/>
              <a:gd name="connsiteY2" fmla="*/ 383076 h 397065"/>
              <a:gd name="connsiteX3" fmla="*/ 0 w 12192000"/>
              <a:gd name="connsiteY3" fmla="*/ 397065 h 397065"/>
              <a:gd name="connsiteX4" fmla="*/ 0 w 12192000"/>
              <a:gd name="connsiteY4" fmla="*/ 0 h 397065"/>
              <a:gd name="connsiteX0" fmla="*/ 0 w 12192000"/>
              <a:gd name="connsiteY0" fmla="*/ 0 h 397065"/>
              <a:gd name="connsiteX1" fmla="*/ 12192000 w 12192000"/>
              <a:gd name="connsiteY1" fmla="*/ 0 h 397065"/>
              <a:gd name="connsiteX2" fmla="*/ 11582847 w 12192000"/>
              <a:gd name="connsiteY2" fmla="*/ 396088 h 397065"/>
              <a:gd name="connsiteX3" fmla="*/ 0 w 12192000"/>
              <a:gd name="connsiteY3" fmla="*/ 397065 h 397065"/>
              <a:gd name="connsiteX4" fmla="*/ 0 w 12192000"/>
              <a:gd name="connsiteY4" fmla="*/ 0 h 3970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397065">
                <a:moveTo>
                  <a:pt x="0" y="0"/>
                </a:moveTo>
                <a:lnTo>
                  <a:pt x="12192000" y="0"/>
                </a:lnTo>
                <a:cubicBezTo>
                  <a:pt x="11988947" y="127692"/>
                  <a:pt x="11606035" y="370007"/>
                  <a:pt x="11582847" y="396088"/>
                </a:cubicBezTo>
                <a:lnTo>
                  <a:pt x="0" y="397065"/>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GB" sz="1800">
              <a:solidFill>
                <a:srgbClr val="FFFFFF"/>
              </a:solidFill>
            </a:endParaRPr>
          </a:p>
        </p:txBody>
      </p:sp>
      <p:sp>
        <p:nvSpPr>
          <p:cNvPr id="14" name="Rectangle 11">
            <a:extLst>
              <a:ext uri="{FF2B5EF4-FFF2-40B4-BE49-F238E27FC236}">
                <a16:creationId xmlns:a16="http://schemas.microsoft.com/office/drawing/2014/main" id="{2A69BDE7-A3FA-4A16-9199-1DE5BD57DFE9}"/>
              </a:ext>
            </a:extLst>
          </p:cNvPr>
          <p:cNvSpPr/>
          <p:nvPr userDrawn="1"/>
        </p:nvSpPr>
        <p:spPr>
          <a:xfrm rot="5400000" flipH="1" flipV="1">
            <a:off x="-1644572" y="5041420"/>
            <a:ext cx="3474000" cy="184857"/>
          </a:xfrm>
          <a:custGeom>
            <a:avLst/>
            <a:gdLst>
              <a:gd name="connsiteX0" fmla="*/ 0 w 12192000"/>
              <a:gd name="connsiteY0" fmla="*/ 0 h 397065"/>
              <a:gd name="connsiteX1" fmla="*/ 12192000 w 12192000"/>
              <a:gd name="connsiteY1" fmla="*/ 0 h 397065"/>
              <a:gd name="connsiteX2" fmla="*/ 12192000 w 12192000"/>
              <a:gd name="connsiteY2" fmla="*/ 397065 h 397065"/>
              <a:gd name="connsiteX3" fmla="*/ 0 w 12192000"/>
              <a:gd name="connsiteY3" fmla="*/ 397065 h 397065"/>
              <a:gd name="connsiteX4" fmla="*/ 0 w 12192000"/>
              <a:gd name="connsiteY4" fmla="*/ 0 h 397065"/>
              <a:gd name="connsiteX0" fmla="*/ 0 w 12192000"/>
              <a:gd name="connsiteY0" fmla="*/ 0 h 397065"/>
              <a:gd name="connsiteX1" fmla="*/ 12192000 w 12192000"/>
              <a:gd name="connsiteY1" fmla="*/ 0 h 397065"/>
              <a:gd name="connsiteX2" fmla="*/ 10919792 w 12192000"/>
              <a:gd name="connsiteY2" fmla="*/ 397065 h 397065"/>
              <a:gd name="connsiteX3" fmla="*/ 0 w 12192000"/>
              <a:gd name="connsiteY3" fmla="*/ 397065 h 397065"/>
              <a:gd name="connsiteX4" fmla="*/ 0 w 12192000"/>
              <a:gd name="connsiteY4" fmla="*/ 0 h 397065"/>
              <a:gd name="connsiteX0" fmla="*/ 0 w 12192000"/>
              <a:gd name="connsiteY0" fmla="*/ 0 h 436457"/>
              <a:gd name="connsiteX1" fmla="*/ 12192000 w 12192000"/>
              <a:gd name="connsiteY1" fmla="*/ 0 h 436457"/>
              <a:gd name="connsiteX2" fmla="*/ 11452274 w 12192000"/>
              <a:gd name="connsiteY2" fmla="*/ 436457 h 436457"/>
              <a:gd name="connsiteX3" fmla="*/ 0 w 12192000"/>
              <a:gd name="connsiteY3" fmla="*/ 397065 h 436457"/>
              <a:gd name="connsiteX4" fmla="*/ 0 w 12192000"/>
              <a:gd name="connsiteY4" fmla="*/ 0 h 436457"/>
              <a:gd name="connsiteX0" fmla="*/ 0 w 12192000"/>
              <a:gd name="connsiteY0" fmla="*/ 0 h 397065"/>
              <a:gd name="connsiteX1" fmla="*/ 12192000 w 12192000"/>
              <a:gd name="connsiteY1" fmla="*/ 0 h 397065"/>
              <a:gd name="connsiteX2" fmla="*/ 11452274 w 12192000"/>
              <a:gd name="connsiteY2" fmla="*/ 357672 h 397065"/>
              <a:gd name="connsiteX3" fmla="*/ 0 w 12192000"/>
              <a:gd name="connsiteY3" fmla="*/ 397065 h 397065"/>
              <a:gd name="connsiteX4" fmla="*/ 0 w 12192000"/>
              <a:gd name="connsiteY4" fmla="*/ 0 h 397065"/>
              <a:gd name="connsiteX0" fmla="*/ 0 w 12192000"/>
              <a:gd name="connsiteY0" fmla="*/ 0 h 397065"/>
              <a:gd name="connsiteX1" fmla="*/ 12192000 w 12192000"/>
              <a:gd name="connsiteY1" fmla="*/ 0 h 397065"/>
              <a:gd name="connsiteX2" fmla="*/ 11582840 w 12192000"/>
              <a:gd name="connsiteY2" fmla="*/ 357673 h 397065"/>
              <a:gd name="connsiteX3" fmla="*/ 0 w 12192000"/>
              <a:gd name="connsiteY3" fmla="*/ 397065 h 397065"/>
              <a:gd name="connsiteX4" fmla="*/ 0 w 12192000"/>
              <a:gd name="connsiteY4" fmla="*/ 0 h 397065"/>
              <a:gd name="connsiteX0" fmla="*/ 0 w 12192000"/>
              <a:gd name="connsiteY0" fmla="*/ 0 h 397065"/>
              <a:gd name="connsiteX1" fmla="*/ 12192000 w 12192000"/>
              <a:gd name="connsiteY1" fmla="*/ 0 h 397065"/>
              <a:gd name="connsiteX2" fmla="*/ 11582840 w 12192000"/>
              <a:gd name="connsiteY2" fmla="*/ 383076 h 397065"/>
              <a:gd name="connsiteX3" fmla="*/ 0 w 12192000"/>
              <a:gd name="connsiteY3" fmla="*/ 397065 h 397065"/>
              <a:gd name="connsiteX4" fmla="*/ 0 w 12192000"/>
              <a:gd name="connsiteY4" fmla="*/ 0 h 397065"/>
              <a:gd name="connsiteX0" fmla="*/ 0 w 12192000"/>
              <a:gd name="connsiteY0" fmla="*/ 0 h 397065"/>
              <a:gd name="connsiteX1" fmla="*/ 12192000 w 12192000"/>
              <a:gd name="connsiteY1" fmla="*/ 0 h 397065"/>
              <a:gd name="connsiteX2" fmla="*/ 11582840 w 12192000"/>
              <a:gd name="connsiteY2" fmla="*/ 383076 h 397065"/>
              <a:gd name="connsiteX3" fmla="*/ 0 w 12192000"/>
              <a:gd name="connsiteY3" fmla="*/ 397065 h 397065"/>
              <a:gd name="connsiteX4" fmla="*/ 0 w 12192000"/>
              <a:gd name="connsiteY4" fmla="*/ 0 h 397065"/>
              <a:gd name="connsiteX0" fmla="*/ 0 w 12192000"/>
              <a:gd name="connsiteY0" fmla="*/ 0 h 397065"/>
              <a:gd name="connsiteX1" fmla="*/ 12192000 w 12192000"/>
              <a:gd name="connsiteY1" fmla="*/ 0 h 397065"/>
              <a:gd name="connsiteX2" fmla="*/ 11582839 w 12192000"/>
              <a:gd name="connsiteY2" fmla="*/ 396138 h 397065"/>
              <a:gd name="connsiteX3" fmla="*/ 0 w 12192000"/>
              <a:gd name="connsiteY3" fmla="*/ 397065 h 397065"/>
              <a:gd name="connsiteX4" fmla="*/ 0 w 12192000"/>
              <a:gd name="connsiteY4" fmla="*/ 0 h 3970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397065">
                <a:moveTo>
                  <a:pt x="0" y="0"/>
                </a:moveTo>
                <a:lnTo>
                  <a:pt x="12192000" y="0"/>
                </a:lnTo>
                <a:cubicBezTo>
                  <a:pt x="11988947" y="127692"/>
                  <a:pt x="11606027" y="370057"/>
                  <a:pt x="11582839" y="396138"/>
                </a:cubicBezTo>
                <a:lnTo>
                  <a:pt x="0" y="397065"/>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GB" sz="1800">
              <a:solidFill>
                <a:srgbClr val="FFFFFF"/>
              </a:solidFill>
            </a:endParaRPr>
          </a:p>
        </p:txBody>
      </p:sp>
      <p:pic>
        <p:nvPicPr>
          <p:cNvPr id="15" name="Picture 14">
            <a:extLst>
              <a:ext uri="{FF2B5EF4-FFF2-40B4-BE49-F238E27FC236}">
                <a16:creationId xmlns:a16="http://schemas.microsoft.com/office/drawing/2014/main" id="{09AC0803-C297-424F-B738-44775D06E74A}"/>
              </a:ext>
            </a:extLst>
          </p:cNvPr>
          <p:cNvPicPr>
            <a:picLocks noChangeAspect="1"/>
          </p:cNvPicPr>
          <p:nvPr userDrawn="1"/>
        </p:nvPicPr>
        <p:blipFill>
          <a:blip r:embed="rId3" cstate="screen">
            <a:alphaModFix amt="50000"/>
            <a:extLst>
              <a:ext uri="{28A0092B-C50C-407E-A947-70E740481C1C}">
                <a14:useLocalDpi xmlns:a14="http://schemas.microsoft.com/office/drawing/2010/main"/>
              </a:ext>
            </a:extLst>
          </a:blip>
          <a:stretch>
            <a:fillRect/>
          </a:stretch>
        </p:blipFill>
        <p:spPr>
          <a:xfrm>
            <a:off x="11353801" y="6579040"/>
            <a:ext cx="677501" cy="168114"/>
          </a:xfrm>
          <a:prstGeom prst="rect">
            <a:avLst/>
          </a:prstGeom>
        </p:spPr>
      </p:pic>
      <p:pic>
        <p:nvPicPr>
          <p:cNvPr id="16" name="Picture 15">
            <a:extLst>
              <a:ext uri="{FF2B5EF4-FFF2-40B4-BE49-F238E27FC236}">
                <a16:creationId xmlns:a16="http://schemas.microsoft.com/office/drawing/2014/main" id="{053FBE3C-AF30-49D9-941E-8AAE0BC6E1F5}"/>
              </a:ext>
            </a:extLst>
          </p:cNvPr>
          <p:cNvPicPr>
            <a:picLocks noChangeAspect="1"/>
          </p:cNvPicPr>
          <p:nvPr userDrawn="1"/>
        </p:nvPicPr>
        <p:blipFill>
          <a:blip r:embed="rId4"/>
          <a:stretch>
            <a:fillRect/>
          </a:stretch>
        </p:blipFill>
        <p:spPr>
          <a:xfrm>
            <a:off x="10738058" y="6594113"/>
            <a:ext cx="615742" cy="251023"/>
          </a:xfrm>
          <a:prstGeom prst="rect">
            <a:avLst/>
          </a:prstGeom>
        </p:spPr>
      </p:pic>
    </p:spTree>
    <p:extLst>
      <p:ext uri="{BB962C8B-B14F-4D97-AF65-F5344CB8AC3E}">
        <p14:creationId xmlns:p14="http://schemas.microsoft.com/office/powerpoint/2010/main" val="277167867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59291-B9DC-42F3-90E0-2AE1F493FE59}"/>
              </a:ext>
            </a:extLst>
          </p:cNvPr>
          <p:cNvSpPr>
            <a:spLocks noGrp="1"/>
          </p:cNvSpPr>
          <p:nvPr>
            <p:ph type="title"/>
          </p:nvPr>
        </p:nvSpPr>
        <p:spPr/>
        <p:txBody>
          <a:bodyPr/>
          <a:lstStyle/>
          <a:p>
            <a:r>
              <a:rPr lang="en-US"/>
              <a:t>Click to edit Master title style</a:t>
            </a:r>
            <a:endParaRPr lang="en-GB"/>
          </a:p>
        </p:txBody>
      </p:sp>
      <p:sp>
        <p:nvSpPr>
          <p:cNvPr id="11" name="Text Placeholder 3">
            <a:extLst>
              <a:ext uri="{FF2B5EF4-FFF2-40B4-BE49-F238E27FC236}">
                <a16:creationId xmlns:a16="http://schemas.microsoft.com/office/drawing/2014/main" id="{1AA26077-A7BD-46AC-A8A6-5A2B79874B37}"/>
              </a:ext>
            </a:extLst>
          </p:cNvPr>
          <p:cNvSpPr>
            <a:spLocks noGrp="1"/>
          </p:cNvSpPr>
          <p:nvPr>
            <p:ph type="body" sz="half" idx="2"/>
          </p:nvPr>
        </p:nvSpPr>
        <p:spPr>
          <a:xfrm>
            <a:off x="839788" y="1796716"/>
            <a:ext cx="4111035" cy="4072272"/>
          </a:xfrm>
        </p:spPr>
        <p:txBody>
          <a:bodyPr>
            <a:normAutofit/>
          </a:bodyPr>
          <a:lstStyle>
            <a:lvl1pPr marL="0" indent="0">
              <a:buNone/>
              <a:defRPr sz="2000">
                <a:latin typeface="Frutiger" panose="020B0500000000000000"/>
              </a:defRPr>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a:t>Click to edit Master text styles</a:t>
            </a:r>
          </a:p>
        </p:txBody>
      </p:sp>
      <p:sp>
        <p:nvSpPr>
          <p:cNvPr id="6" name="Picture Placeholder 5">
            <a:extLst>
              <a:ext uri="{FF2B5EF4-FFF2-40B4-BE49-F238E27FC236}">
                <a16:creationId xmlns:a16="http://schemas.microsoft.com/office/drawing/2014/main" id="{B739494E-B41C-4778-BD45-13A483986A6A}"/>
              </a:ext>
            </a:extLst>
          </p:cNvPr>
          <p:cNvSpPr>
            <a:spLocks noGrp="1"/>
          </p:cNvSpPr>
          <p:nvPr>
            <p:ph type="pic" sz="quarter" idx="12"/>
          </p:nvPr>
        </p:nvSpPr>
        <p:spPr>
          <a:xfrm>
            <a:off x="5121275" y="1797050"/>
            <a:ext cx="6230938" cy="4071938"/>
          </a:xfrm>
        </p:spPr>
        <p:txBody>
          <a:bodyPr/>
          <a:lstStyle/>
          <a:p>
            <a:endParaRPr lang="en-GB"/>
          </a:p>
        </p:txBody>
      </p:sp>
      <p:pic>
        <p:nvPicPr>
          <p:cNvPr id="10" name="Picture 9">
            <a:extLst>
              <a:ext uri="{FF2B5EF4-FFF2-40B4-BE49-F238E27FC236}">
                <a16:creationId xmlns:a16="http://schemas.microsoft.com/office/drawing/2014/main" id="{A7682596-B752-4EF8-9AC8-8131988407DB}"/>
              </a:ext>
            </a:extLst>
          </p:cNvPr>
          <p:cNvPicPr>
            <a:picLocks noChangeAspect="1"/>
          </p:cNvPicPr>
          <p:nvPr userDrawn="1"/>
        </p:nvPicPr>
        <p:blipFill>
          <a:blip r:embed="rId2"/>
          <a:stretch>
            <a:fillRect/>
          </a:stretch>
        </p:blipFill>
        <p:spPr>
          <a:xfrm>
            <a:off x="223762" y="6204030"/>
            <a:ext cx="1885168" cy="599883"/>
          </a:xfrm>
          <a:prstGeom prst="rect">
            <a:avLst/>
          </a:prstGeom>
        </p:spPr>
      </p:pic>
      <p:sp>
        <p:nvSpPr>
          <p:cNvPr id="12" name="Rectangle 11">
            <a:extLst>
              <a:ext uri="{FF2B5EF4-FFF2-40B4-BE49-F238E27FC236}">
                <a16:creationId xmlns:a16="http://schemas.microsoft.com/office/drawing/2014/main" id="{B3697C64-37A1-40B6-9C78-63C4C256189F}"/>
              </a:ext>
            </a:extLst>
          </p:cNvPr>
          <p:cNvSpPr/>
          <p:nvPr userDrawn="1"/>
        </p:nvSpPr>
        <p:spPr>
          <a:xfrm rot="5400000">
            <a:off x="-1644576" y="1644571"/>
            <a:ext cx="3474001" cy="184855"/>
          </a:xfrm>
          <a:custGeom>
            <a:avLst/>
            <a:gdLst>
              <a:gd name="connsiteX0" fmla="*/ 0 w 12192000"/>
              <a:gd name="connsiteY0" fmla="*/ 0 h 397065"/>
              <a:gd name="connsiteX1" fmla="*/ 12192000 w 12192000"/>
              <a:gd name="connsiteY1" fmla="*/ 0 h 397065"/>
              <a:gd name="connsiteX2" fmla="*/ 12192000 w 12192000"/>
              <a:gd name="connsiteY2" fmla="*/ 397065 h 397065"/>
              <a:gd name="connsiteX3" fmla="*/ 0 w 12192000"/>
              <a:gd name="connsiteY3" fmla="*/ 397065 h 397065"/>
              <a:gd name="connsiteX4" fmla="*/ 0 w 12192000"/>
              <a:gd name="connsiteY4" fmla="*/ 0 h 397065"/>
              <a:gd name="connsiteX0" fmla="*/ 0 w 12192000"/>
              <a:gd name="connsiteY0" fmla="*/ 0 h 397065"/>
              <a:gd name="connsiteX1" fmla="*/ 12192000 w 12192000"/>
              <a:gd name="connsiteY1" fmla="*/ 0 h 397065"/>
              <a:gd name="connsiteX2" fmla="*/ 10919792 w 12192000"/>
              <a:gd name="connsiteY2" fmla="*/ 397065 h 397065"/>
              <a:gd name="connsiteX3" fmla="*/ 0 w 12192000"/>
              <a:gd name="connsiteY3" fmla="*/ 397065 h 397065"/>
              <a:gd name="connsiteX4" fmla="*/ 0 w 12192000"/>
              <a:gd name="connsiteY4" fmla="*/ 0 h 397065"/>
              <a:gd name="connsiteX0" fmla="*/ 0 w 12192000"/>
              <a:gd name="connsiteY0" fmla="*/ 0 h 436457"/>
              <a:gd name="connsiteX1" fmla="*/ 12192000 w 12192000"/>
              <a:gd name="connsiteY1" fmla="*/ 0 h 436457"/>
              <a:gd name="connsiteX2" fmla="*/ 11452274 w 12192000"/>
              <a:gd name="connsiteY2" fmla="*/ 436457 h 436457"/>
              <a:gd name="connsiteX3" fmla="*/ 0 w 12192000"/>
              <a:gd name="connsiteY3" fmla="*/ 397065 h 436457"/>
              <a:gd name="connsiteX4" fmla="*/ 0 w 12192000"/>
              <a:gd name="connsiteY4" fmla="*/ 0 h 436457"/>
              <a:gd name="connsiteX0" fmla="*/ 0 w 12192000"/>
              <a:gd name="connsiteY0" fmla="*/ 0 h 397065"/>
              <a:gd name="connsiteX1" fmla="*/ 12192000 w 12192000"/>
              <a:gd name="connsiteY1" fmla="*/ 0 h 397065"/>
              <a:gd name="connsiteX2" fmla="*/ 11452274 w 12192000"/>
              <a:gd name="connsiteY2" fmla="*/ 357672 h 397065"/>
              <a:gd name="connsiteX3" fmla="*/ 0 w 12192000"/>
              <a:gd name="connsiteY3" fmla="*/ 397065 h 397065"/>
              <a:gd name="connsiteX4" fmla="*/ 0 w 12192000"/>
              <a:gd name="connsiteY4" fmla="*/ 0 h 397065"/>
              <a:gd name="connsiteX0" fmla="*/ 0 w 12192000"/>
              <a:gd name="connsiteY0" fmla="*/ 0 h 397065"/>
              <a:gd name="connsiteX1" fmla="*/ 12192000 w 12192000"/>
              <a:gd name="connsiteY1" fmla="*/ 0 h 397065"/>
              <a:gd name="connsiteX2" fmla="*/ 11582840 w 12192000"/>
              <a:gd name="connsiteY2" fmla="*/ 357673 h 397065"/>
              <a:gd name="connsiteX3" fmla="*/ 0 w 12192000"/>
              <a:gd name="connsiteY3" fmla="*/ 397065 h 397065"/>
              <a:gd name="connsiteX4" fmla="*/ 0 w 12192000"/>
              <a:gd name="connsiteY4" fmla="*/ 0 h 397065"/>
              <a:gd name="connsiteX0" fmla="*/ 0 w 12192000"/>
              <a:gd name="connsiteY0" fmla="*/ 0 h 397065"/>
              <a:gd name="connsiteX1" fmla="*/ 12192000 w 12192000"/>
              <a:gd name="connsiteY1" fmla="*/ 0 h 397065"/>
              <a:gd name="connsiteX2" fmla="*/ 11582840 w 12192000"/>
              <a:gd name="connsiteY2" fmla="*/ 383076 h 397065"/>
              <a:gd name="connsiteX3" fmla="*/ 0 w 12192000"/>
              <a:gd name="connsiteY3" fmla="*/ 397065 h 397065"/>
              <a:gd name="connsiteX4" fmla="*/ 0 w 12192000"/>
              <a:gd name="connsiteY4" fmla="*/ 0 h 397065"/>
              <a:gd name="connsiteX0" fmla="*/ 0 w 12192000"/>
              <a:gd name="connsiteY0" fmla="*/ 0 h 397065"/>
              <a:gd name="connsiteX1" fmla="*/ 12192000 w 12192000"/>
              <a:gd name="connsiteY1" fmla="*/ 0 h 397065"/>
              <a:gd name="connsiteX2" fmla="*/ 11582840 w 12192000"/>
              <a:gd name="connsiteY2" fmla="*/ 383076 h 397065"/>
              <a:gd name="connsiteX3" fmla="*/ 0 w 12192000"/>
              <a:gd name="connsiteY3" fmla="*/ 397065 h 397065"/>
              <a:gd name="connsiteX4" fmla="*/ 0 w 12192000"/>
              <a:gd name="connsiteY4" fmla="*/ 0 h 397065"/>
              <a:gd name="connsiteX0" fmla="*/ 0 w 12192000"/>
              <a:gd name="connsiteY0" fmla="*/ 0 h 397065"/>
              <a:gd name="connsiteX1" fmla="*/ 12192000 w 12192000"/>
              <a:gd name="connsiteY1" fmla="*/ 0 h 397065"/>
              <a:gd name="connsiteX2" fmla="*/ 11582847 w 12192000"/>
              <a:gd name="connsiteY2" fmla="*/ 396088 h 397065"/>
              <a:gd name="connsiteX3" fmla="*/ 0 w 12192000"/>
              <a:gd name="connsiteY3" fmla="*/ 397065 h 397065"/>
              <a:gd name="connsiteX4" fmla="*/ 0 w 12192000"/>
              <a:gd name="connsiteY4" fmla="*/ 0 h 3970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397065">
                <a:moveTo>
                  <a:pt x="0" y="0"/>
                </a:moveTo>
                <a:lnTo>
                  <a:pt x="12192000" y="0"/>
                </a:lnTo>
                <a:cubicBezTo>
                  <a:pt x="11988947" y="127692"/>
                  <a:pt x="11606035" y="370007"/>
                  <a:pt x="11582847" y="396088"/>
                </a:cubicBezTo>
                <a:lnTo>
                  <a:pt x="0" y="397065"/>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GB" sz="1800">
              <a:solidFill>
                <a:srgbClr val="FFFFFF"/>
              </a:solidFill>
            </a:endParaRPr>
          </a:p>
        </p:txBody>
      </p:sp>
      <p:sp>
        <p:nvSpPr>
          <p:cNvPr id="13" name="Rectangle 11">
            <a:extLst>
              <a:ext uri="{FF2B5EF4-FFF2-40B4-BE49-F238E27FC236}">
                <a16:creationId xmlns:a16="http://schemas.microsoft.com/office/drawing/2014/main" id="{9B4B8A09-E175-4789-A1E8-C5A1139D80F1}"/>
              </a:ext>
            </a:extLst>
          </p:cNvPr>
          <p:cNvSpPr/>
          <p:nvPr userDrawn="1"/>
        </p:nvSpPr>
        <p:spPr>
          <a:xfrm rot="5400000" flipH="1" flipV="1">
            <a:off x="-1644572" y="5041420"/>
            <a:ext cx="3474000" cy="184857"/>
          </a:xfrm>
          <a:custGeom>
            <a:avLst/>
            <a:gdLst>
              <a:gd name="connsiteX0" fmla="*/ 0 w 12192000"/>
              <a:gd name="connsiteY0" fmla="*/ 0 h 397065"/>
              <a:gd name="connsiteX1" fmla="*/ 12192000 w 12192000"/>
              <a:gd name="connsiteY1" fmla="*/ 0 h 397065"/>
              <a:gd name="connsiteX2" fmla="*/ 12192000 w 12192000"/>
              <a:gd name="connsiteY2" fmla="*/ 397065 h 397065"/>
              <a:gd name="connsiteX3" fmla="*/ 0 w 12192000"/>
              <a:gd name="connsiteY3" fmla="*/ 397065 h 397065"/>
              <a:gd name="connsiteX4" fmla="*/ 0 w 12192000"/>
              <a:gd name="connsiteY4" fmla="*/ 0 h 397065"/>
              <a:gd name="connsiteX0" fmla="*/ 0 w 12192000"/>
              <a:gd name="connsiteY0" fmla="*/ 0 h 397065"/>
              <a:gd name="connsiteX1" fmla="*/ 12192000 w 12192000"/>
              <a:gd name="connsiteY1" fmla="*/ 0 h 397065"/>
              <a:gd name="connsiteX2" fmla="*/ 10919792 w 12192000"/>
              <a:gd name="connsiteY2" fmla="*/ 397065 h 397065"/>
              <a:gd name="connsiteX3" fmla="*/ 0 w 12192000"/>
              <a:gd name="connsiteY3" fmla="*/ 397065 h 397065"/>
              <a:gd name="connsiteX4" fmla="*/ 0 w 12192000"/>
              <a:gd name="connsiteY4" fmla="*/ 0 h 397065"/>
              <a:gd name="connsiteX0" fmla="*/ 0 w 12192000"/>
              <a:gd name="connsiteY0" fmla="*/ 0 h 436457"/>
              <a:gd name="connsiteX1" fmla="*/ 12192000 w 12192000"/>
              <a:gd name="connsiteY1" fmla="*/ 0 h 436457"/>
              <a:gd name="connsiteX2" fmla="*/ 11452274 w 12192000"/>
              <a:gd name="connsiteY2" fmla="*/ 436457 h 436457"/>
              <a:gd name="connsiteX3" fmla="*/ 0 w 12192000"/>
              <a:gd name="connsiteY3" fmla="*/ 397065 h 436457"/>
              <a:gd name="connsiteX4" fmla="*/ 0 w 12192000"/>
              <a:gd name="connsiteY4" fmla="*/ 0 h 436457"/>
              <a:gd name="connsiteX0" fmla="*/ 0 w 12192000"/>
              <a:gd name="connsiteY0" fmla="*/ 0 h 397065"/>
              <a:gd name="connsiteX1" fmla="*/ 12192000 w 12192000"/>
              <a:gd name="connsiteY1" fmla="*/ 0 h 397065"/>
              <a:gd name="connsiteX2" fmla="*/ 11452274 w 12192000"/>
              <a:gd name="connsiteY2" fmla="*/ 357672 h 397065"/>
              <a:gd name="connsiteX3" fmla="*/ 0 w 12192000"/>
              <a:gd name="connsiteY3" fmla="*/ 397065 h 397065"/>
              <a:gd name="connsiteX4" fmla="*/ 0 w 12192000"/>
              <a:gd name="connsiteY4" fmla="*/ 0 h 397065"/>
              <a:gd name="connsiteX0" fmla="*/ 0 w 12192000"/>
              <a:gd name="connsiteY0" fmla="*/ 0 h 397065"/>
              <a:gd name="connsiteX1" fmla="*/ 12192000 w 12192000"/>
              <a:gd name="connsiteY1" fmla="*/ 0 h 397065"/>
              <a:gd name="connsiteX2" fmla="*/ 11582840 w 12192000"/>
              <a:gd name="connsiteY2" fmla="*/ 357673 h 397065"/>
              <a:gd name="connsiteX3" fmla="*/ 0 w 12192000"/>
              <a:gd name="connsiteY3" fmla="*/ 397065 h 397065"/>
              <a:gd name="connsiteX4" fmla="*/ 0 w 12192000"/>
              <a:gd name="connsiteY4" fmla="*/ 0 h 397065"/>
              <a:gd name="connsiteX0" fmla="*/ 0 w 12192000"/>
              <a:gd name="connsiteY0" fmla="*/ 0 h 397065"/>
              <a:gd name="connsiteX1" fmla="*/ 12192000 w 12192000"/>
              <a:gd name="connsiteY1" fmla="*/ 0 h 397065"/>
              <a:gd name="connsiteX2" fmla="*/ 11582840 w 12192000"/>
              <a:gd name="connsiteY2" fmla="*/ 383076 h 397065"/>
              <a:gd name="connsiteX3" fmla="*/ 0 w 12192000"/>
              <a:gd name="connsiteY3" fmla="*/ 397065 h 397065"/>
              <a:gd name="connsiteX4" fmla="*/ 0 w 12192000"/>
              <a:gd name="connsiteY4" fmla="*/ 0 h 397065"/>
              <a:gd name="connsiteX0" fmla="*/ 0 w 12192000"/>
              <a:gd name="connsiteY0" fmla="*/ 0 h 397065"/>
              <a:gd name="connsiteX1" fmla="*/ 12192000 w 12192000"/>
              <a:gd name="connsiteY1" fmla="*/ 0 h 397065"/>
              <a:gd name="connsiteX2" fmla="*/ 11582840 w 12192000"/>
              <a:gd name="connsiteY2" fmla="*/ 383076 h 397065"/>
              <a:gd name="connsiteX3" fmla="*/ 0 w 12192000"/>
              <a:gd name="connsiteY3" fmla="*/ 397065 h 397065"/>
              <a:gd name="connsiteX4" fmla="*/ 0 w 12192000"/>
              <a:gd name="connsiteY4" fmla="*/ 0 h 397065"/>
              <a:gd name="connsiteX0" fmla="*/ 0 w 12192000"/>
              <a:gd name="connsiteY0" fmla="*/ 0 h 397065"/>
              <a:gd name="connsiteX1" fmla="*/ 12192000 w 12192000"/>
              <a:gd name="connsiteY1" fmla="*/ 0 h 397065"/>
              <a:gd name="connsiteX2" fmla="*/ 11582839 w 12192000"/>
              <a:gd name="connsiteY2" fmla="*/ 396138 h 397065"/>
              <a:gd name="connsiteX3" fmla="*/ 0 w 12192000"/>
              <a:gd name="connsiteY3" fmla="*/ 397065 h 397065"/>
              <a:gd name="connsiteX4" fmla="*/ 0 w 12192000"/>
              <a:gd name="connsiteY4" fmla="*/ 0 h 3970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397065">
                <a:moveTo>
                  <a:pt x="0" y="0"/>
                </a:moveTo>
                <a:lnTo>
                  <a:pt x="12192000" y="0"/>
                </a:lnTo>
                <a:cubicBezTo>
                  <a:pt x="11988947" y="127692"/>
                  <a:pt x="11606027" y="370057"/>
                  <a:pt x="11582839" y="396138"/>
                </a:cubicBezTo>
                <a:lnTo>
                  <a:pt x="0" y="397065"/>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GB" sz="1800">
              <a:solidFill>
                <a:srgbClr val="FFFFFF"/>
              </a:solidFill>
            </a:endParaRPr>
          </a:p>
        </p:txBody>
      </p:sp>
      <p:pic>
        <p:nvPicPr>
          <p:cNvPr id="14" name="Picture 13">
            <a:extLst>
              <a:ext uri="{FF2B5EF4-FFF2-40B4-BE49-F238E27FC236}">
                <a16:creationId xmlns:a16="http://schemas.microsoft.com/office/drawing/2014/main" id="{8FC216D8-7A51-4EA2-845F-E0A4E2510396}"/>
              </a:ext>
            </a:extLst>
          </p:cNvPr>
          <p:cNvPicPr>
            <a:picLocks noChangeAspect="1"/>
          </p:cNvPicPr>
          <p:nvPr userDrawn="1"/>
        </p:nvPicPr>
        <p:blipFill>
          <a:blip r:embed="rId3" cstate="screen">
            <a:alphaModFix amt="50000"/>
            <a:extLst>
              <a:ext uri="{28A0092B-C50C-407E-A947-70E740481C1C}">
                <a14:useLocalDpi xmlns:a14="http://schemas.microsoft.com/office/drawing/2010/main"/>
              </a:ext>
            </a:extLst>
          </a:blip>
          <a:stretch>
            <a:fillRect/>
          </a:stretch>
        </p:blipFill>
        <p:spPr>
          <a:xfrm>
            <a:off x="11353801" y="6579040"/>
            <a:ext cx="677501" cy="168114"/>
          </a:xfrm>
          <a:prstGeom prst="rect">
            <a:avLst/>
          </a:prstGeom>
        </p:spPr>
      </p:pic>
      <p:pic>
        <p:nvPicPr>
          <p:cNvPr id="15" name="Picture 14">
            <a:extLst>
              <a:ext uri="{FF2B5EF4-FFF2-40B4-BE49-F238E27FC236}">
                <a16:creationId xmlns:a16="http://schemas.microsoft.com/office/drawing/2014/main" id="{16FACF87-F0EA-4BDA-BFBC-BC7F665B8B07}"/>
              </a:ext>
            </a:extLst>
          </p:cNvPr>
          <p:cNvPicPr>
            <a:picLocks noChangeAspect="1"/>
          </p:cNvPicPr>
          <p:nvPr userDrawn="1"/>
        </p:nvPicPr>
        <p:blipFill>
          <a:blip r:embed="rId4"/>
          <a:stretch>
            <a:fillRect/>
          </a:stretch>
        </p:blipFill>
        <p:spPr>
          <a:xfrm>
            <a:off x="10738058" y="6594113"/>
            <a:ext cx="615742" cy="251023"/>
          </a:xfrm>
          <a:prstGeom prst="rect">
            <a:avLst/>
          </a:prstGeom>
        </p:spPr>
      </p:pic>
    </p:spTree>
    <p:extLst>
      <p:ext uri="{BB962C8B-B14F-4D97-AF65-F5344CB8AC3E}">
        <p14:creationId xmlns:p14="http://schemas.microsoft.com/office/powerpoint/2010/main" val="20392906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Cover Slide">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79C840AF-3F0B-714A-A1BA-03BCA5CCD638}"/>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617" t="-192" r="23334" b="25924"/>
          <a:stretch/>
        </p:blipFill>
        <p:spPr>
          <a:xfrm>
            <a:off x="8849193" y="3593387"/>
            <a:ext cx="3342807" cy="3264612"/>
          </a:xfrm>
          <a:prstGeom prst="rect">
            <a:avLst/>
          </a:prstGeom>
          <a:effectLst/>
        </p:spPr>
      </p:pic>
      <p:sp>
        <p:nvSpPr>
          <p:cNvPr id="2" name="Title 1">
            <a:extLst>
              <a:ext uri="{FF2B5EF4-FFF2-40B4-BE49-F238E27FC236}">
                <a16:creationId xmlns:a16="http://schemas.microsoft.com/office/drawing/2014/main" id="{9847B7BD-B23E-A14F-BD5E-69587B8DF666}"/>
              </a:ext>
            </a:extLst>
          </p:cNvPr>
          <p:cNvSpPr>
            <a:spLocks noGrp="1"/>
          </p:cNvSpPr>
          <p:nvPr>
            <p:ph type="ctrTitle"/>
          </p:nvPr>
        </p:nvSpPr>
        <p:spPr>
          <a:xfrm>
            <a:off x="464457" y="1600199"/>
            <a:ext cx="8461829" cy="3657600"/>
          </a:xfrm>
          <a:prstGeom prst="rect">
            <a:avLst/>
          </a:prstGeom>
        </p:spPr>
        <p:txBody>
          <a:bodyPr anchor="ctr"/>
          <a:lstStyle>
            <a:lvl1pPr algn="l">
              <a:defRPr sz="3000">
                <a:solidFill>
                  <a:schemeClr val="accent2"/>
                </a:solidFill>
              </a:defRPr>
            </a:lvl1pPr>
          </a:lstStyle>
          <a:p>
            <a:r>
              <a:rPr lang="en-GB"/>
              <a:t>Click to edit Master title style</a:t>
            </a:r>
          </a:p>
        </p:txBody>
      </p:sp>
      <p:sp>
        <p:nvSpPr>
          <p:cNvPr id="8" name="Rectangle 7">
            <a:extLst>
              <a:ext uri="{FF2B5EF4-FFF2-40B4-BE49-F238E27FC236}">
                <a16:creationId xmlns:a16="http://schemas.microsoft.com/office/drawing/2014/main" id="{5C1BA965-5802-1C4C-9E2F-F60562706922}"/>
              </a:ext>
            </a:extLst>
          </p:cNvPr>
          <p:cNvSpPr/>
          <p:nvPr userDrawn="1"/>
        </p:nvSpPr>
        <p:spPr>
          <a:xfrm>
            <a:off x="0" y="2336800"/>
            <a:ext cx="217714" cy="219165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06856636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292255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Presentation Cover 2">
    <p:bg>
      <p:bgRef idx="1001">
        <a:schemeClr val="bg1"/>
      </p:bgRef>
    </p:bg>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B8997FC1-335B-7E47-93F2-8BE1DA9533DE}"/>
              </a:ext>
            </a:extLst>
          </p:cNvPr>
          <p:cNvSpPr/>
          <p:nvPr userDrawn="1"/>
        </p:nvSpPr>
        <p:spPr>
          <a:xfrm>
            <a:off x="1" y="1101368"/>
            <a:ext cx="12192000" cy="5756633"/>
          </a:xfrm>
          <a:custGeom>
            <a:avLst/>
            <a:gdLst>
              <a:gd name="connsiteX0" fmla="*/ 4759021 w 12192000"/>
              <a:gd name="connsiteY0" fmla="*/ 0 h 5756633"/>
              <a:gd name="connsiteX1" fmla="*/ 11709042 w 12192000"/>
              <a:gd name="connsiteY1" fmla="*/ 811338 h 5756633"/>
              <a:gd name="connsiteX2" fmla="*/ 12192000 w 12192000"/>
              <a:gd name="connsiteY2" fmla="*/ 939043 h 5756633"/>
              <a:gd name="connsiteX3" fmla="*/ 12192000 w 12192000"/>
              <a:gd name="connsiteY3" fmla="*/ 5756633 h 5756633"/>
              <a:gd name="connsiteX4" fmla="*/ 0 w 12192000"/>
              <a:gd name="connsiteY4" fmla="*/ 5756633 h 5756633"/>
              <a:gd name="connsiteX5" fmla="*/ 0 w 12192000"/>
              <a:gd name="connsiteY5" fmla="*/ 371314 h 5756633"/>
              <a:gd name="connsiteX6" fmla="*/ 58760 w 12192000"/>
              <a:gd name="connsiteY6" fmla="*/ 361104 h 5756633"/>
              <a:gd name="connsiteX7" fmla="*/ 4759021 w 12192000"/>
              <a:gd name="connsiteY7" fmla="*/ 0 h 5756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5756633">
                <a:moveTo>
                  <a:pt x="4759021" y="0"/>
                </a:moveTo>
                <a:cubicBezTo>
                  <a:pt x="7228545" y="0"/>
                  <a:pt x="9578604" y="289332"/>
                  <a:pt x="11709042" y="811338"/>
                </a:cubicBezTo>
                <a:lnTo>
                  <a:pt x="12192000" y="939043"/>
                </a:lnTo>
                <a:lnTo>
                  <a:pt x="12192000" y="5756633"/>
                </a:lnTo>
                <a:lnTo>
                  <a:pt x="0" y="5756633"/>
                </a:lnTo>
                <a:lnTo>
                  <a:pt x="0" y="371314"/>
                </a:lnTo>
                <a:lnTo>
                  <a:pt x="58760" y="361104"/>
                </a:lnTo>
                <a:cubicBezTo>
                  <a:pt x="1554440" y="125781"/>
                  <a:pt x="3130763" y="0"/>
                  <a:pt x="4759021"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US" sz="1800">
              <a:solidFill>
                <a:srgbClr val="FFFFFF"/>
              </a:solidFill>
            </a:endParaRPr>
          </a:p>
        </p:txBody>
      </p:sp>
      <p:sp>
        <p:nvSpPr>
          <p:cNvPr id="11" name="Oval 10"/>
          <p:cNvSpPr/>
          <p:nvPr userDrawn="1"/>
        </p:nvSpPr>
        <p:spPr>
          <a:xfrm>
            <a:off x="-1494377" y="-1553928"/>
            <a:ext cx="6840000" cy="6840000"/>
          </a:xfrm>
          <a:prstGeom prst="ellipse">
            <a:avLst/>
          </a:prstGeom>
          <a:solidFill>
            <a:srgbClr val="A4CD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US" sz="1800">
              <a:solidFill>
                <a:srgbClr val="FFFFFF"/>
              </a:solidFill>
            </a:endParaRPr>
          </a:p>
        </p:txBody>
      </p:sp>
      <p:pic>
        <p:nvPicPr>
          <p:cNvPr id="15" name="Picture 14">
            <a:extLst>
              <a:ext uri="{FF2B5EF4-FFF2-40B4-BE49-F238E27FC236}">
                <a16:creationId xmlns:a16="http://schemas.microsoft.com/office/drawing/2014/main" id="{92A4317D-5B1E-8C4B-A51E-18C32DEFD14F}"/>
              </a:ext>
            </a:extLst>
          </p:cNvPr>
          <p:cNvPicPr>
            <a:picLocks noChangeAspect="1"/>
          </p:cNvPicPr>
          <p:nvPr userDrawn="1"/>
        </p:nvPicPr>
        <p:blipFill>
          <a:blip r:embed="rId2"/>
          <a:stretch>
            <a:fillRect/>
          </a:stretch>
        </p:blipFill>
        <p:spPr>
          <a:xfrm>
            <a:off x="9317421" y="525515"/>
            <a:ext cx="2304392" cy="571809"/>
          </a:xfrm>
          <a:prstGeom prst="rect">
            <a:avLst/>
          </a:prstGeom>
        </p:spPr>
      </p:pic>
      <p:pic>
        <p:nvPicPr>
          <p:cNvPr id="16" name="Picture 15"/>
          <p:cNvPicPr>
            <a:picLocks/>
          </p:cNvPicPr>
          <p:nvPr userDrawn="1"/>
        </p:nvPicPr>
        <p:blipFill rotWithShape="1">
          <a:blip r:embed="rId3" cstate="screen">
            <a:extLst>
              <a:ext uri="{28A0092B-C50C-407E-A947-70E740481C1C}">
                <a14:useLocalDpi xmlns:a14="http://schemas.microsoft.com/office/drawing/2010/main"/>
              </a:ext>
            </a:extLst>
          </a:blip>
          <a:srcRect/>
          <a:stretch/>
        </p:blipFill>
        <p:spPr>
          <a:xfrm>
            <a:off x="-1712396" y="-1440000"/>
            <a:ext cx="6840000" cy="6840000"/>
          </a:xfrm>
          <a:prstGeom prst="ellipse">
            <a:avLst/>
          </a:prstGeom>
        </p:spPr>
      </p:pic>
      <p:sp>
        <p:nvSpPr>
          <p:cNvPr id="13" name="Title 1">
            <a:extLst>
              <a:ext uri="{FF2B5EF4-FFF2-40B4-BE49-F238E27FC236}">
                <a16:creationId xmlns:a16="http://schemas.microsoft.com/office/drawing/2014/main" id="{5278DFA7-B064-964A-9BA7-34F617DC5669}"/>
              </a:ext>
            </a:extLst>
          </p:cNvPr>
          <p:cNvSpPr>
            <a:spLocks noGrp="1"/>
          </p:cNvSpPr>
          <p:nvPr>
            <p:ph type="ctrTitle"/>
          </p:nvPr>
        </p:nvSpPr>
        <p:spPr>
          <a:xfrm>
            <a:off x="5416738" y="2647745"/>
            <a:ext cx="6282565" cy="2387600"/>
          </a:xfrm>
        </p:spPr>
        <p:txBody>
          <a:bodyPr anchor="b">
            <a:normAutofit/>
          </a:bodyPr>
          <a:lstStyle>
            <a:lvl1pPr algn="l">
              <a:defRPr sz="3999" b="0" i="0">
                <a:solidFill>
                  <a:srgbClr val="A4CD39"/>
                </a:solidFill>
                <a:latin typeface="Calibri Light" panose="020F0302020204030204" pitchFamily="34" charset="0"/>
                <a:cs typeface="Calibri Light" panose="020F0302020204030204" pitchFamily="34" charset="0"/>
              </a:defRPr>
            </a:lvl1pPr>
          </a:lstStyle>
          <a:p>
            <a:r>
              <a:rPr lang="en-US"/>
              <a:t>Click to edit Master title style</a:t>
            </a:r>
          </a:p>
        </p:txBody>
      </p:sp>
      <p:sp>
        <p:nvSpPr>
          <p:cNvPr id="14" name="Subtitle 2">
            <a:extLst>
              <a:ext uri="{FF2B5EF4-FFF2-40B4-BE49-F238E27FC236}">
                <a16:creationId xmlns:a16="http://schemas.microsoft.com/office/drawing/2014/main" id="{2831A73A-E50C-0E43-978C-E70673578DF7}"/>
              </a:ext>
            </a:extLst>
          </p:cNvPr>
          <p:cNvSpPr>
            <a:spLocks noGrp="1"/>
          </p:cNvSpPr>
          <p:nvPr>
            <p:ph type="subTitle" idx="1"/>
          </p:nvPr>
        </p:nvSpPr>
        <p:spPr>
          <a:xfrm>
            <a:off x="5416738" y="5193084"/>
            <a:ext cx="6282565" cy="1233612"/>
          </a:xfrm>
        </p:spPr>
        <p:txBody>
          <a:bodyPr>
            <a:normAutofit/>
          </a:bodyPr>
          <a:lstStyle>
            <a:lvl1pPr marL="0" indent="0" algn="l">
              <a:lnSpc>
                <a:spcPts val="2180"/>
              </a:lnSpc>
              <a:spcAft>
                <a:spcPts val="600"/>
              </a:spcAft>
              <a:buNone/>
              <a:defRPr sz="2000">
                <a:solidFill>
                  <a:schemeClr val="bg1"/>
                </a:solidFill>
                <a:latin typeface="Calibri" panose="020F0502020204030204" pitchFamily="34" charset="0"/>
                <a:cs typeface="Calibri" panose="020F0502020204030204" pitchFamily="34" charset="0"/>
              </a:defRPr>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r>
              <a:rPr lang="en-US"/>
              <a:t>Click to edit Master subtitle style</a:t>
            </a:r>
          </a:p>
        </p:txBody>
      </p:sp>
      <p:sp>
        <p:nvSpPr>
          <p:cNvPr id="8" name="TextBox 7">
            <a:extLst>
              <a:ext uri="{FF2B5EF4-FFF2-40B4-BE49-F238E27FC236}">
                <a16:creationId xmlns:a16="http://schemas.microsoft.com/office/drawing/2014/main" id="{E8CA5762-7CAC-4553-A7BE-AB2701940ACF}"/>
              </a:ext>
            </a:extLst>
          </p:cNvPr>
          <p:cNvSpPr txBox="1"/>
          <p:nvPr userDrawn="1"/>
        </p:nvSpPr>
        <p:spPr>
          <a:xfrm>
            <a:off x="273709" y="6526837"/>
            <a:ext cx="1794081" cy="246221"/>
          </a:xfrm>
          <a:prstGeom prst="rect">
            <a:avLst/>
          </a:prstGeom>
          <a:noFill/>
        </p:spPr>
        <p:txBody>
          <a:bodyPr wrap="none" rtlCol="0">
            <a:spAutoFit/>
          </a:bodyPr>
          <a:lstStyle/>
          <a:p>
            <a:pPr defTabSz="914217"/>
            <a:r>
              <a:rPr lang="en-GB" sz="1000">
                <a:solidFill>
                  <a:srgbClr val="FFFFFF"/>
                </a:solidFill>
              </a:rPr>
              <a:t>Copyright © UCLPartners 2021</a:t>
            </a:r>
          </a:p>
        </p:txBody>
      </p:sp>
    </p:spTree>
    <p:extLst>
      <p:ext uri="{BB962C8B-B14F-4D97-AF65-F5344CB8AC3E}">
        <p14:creationId xmlns:p14="http://schemas.microsoft.com/office/powerpoint/2010/main" val="3385156283"/>
      </p:ext>
    </p:extLst>
  </p:cSld>
  <p:clrMapOvr>
    <a:overrideClrMapping bg1="lt1" tx1="dk1" bg2="lt2" tx2="dk2" accent1="accent1" accent2="accent2" accent3="accent3" accent4="accent4" accent5="accent5" accent6="accent6" hlink="hlink" folHlink="folHlink"/>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Copy + logo top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FD564C-6FC6-814E-A967-BA0B23EB7BCA}"/>
              </a:ext>
            </a:extLst>
          </p:cNvPr>
          <p:cNvSpPr>
            <a:spLocks noGrp="1"/>
          </p:cNvSpPr>
          <p:nvPr>
            <p:ph type="title"/>
          </p:nvPr>
        </p:nvSpPr>
        <p:spPr>
          <a:xfrm>
            <a:off x="395857" y="347945"/>
            <a:ext cx="9634835" cy="594165"/>
          </a:xfrm>
        </p:spPr>
        <p:txBody>
          <a:bodyPr anchor="t">
            <a:normAutofit/>
          </a:bodyPr>
          <a:lstStyle>
            <a:lvl1pPr>
              <a:defRPr sz="2799" b="0" i="0">
                <a:solidFill>
                  <a:srgbClr val="42B6E6"/>
                </a:solidFill>
                <a:latin typeface="+mj-lt"/>
                <a:cs typeface="Calibri Light" panose="020F0302020204030204" pitchFamily="34" charset="0"/>
              </a:defRPr>
            </a:lvl1pPr>
          </a:lstStyle>
          <a:p>
            <a:r>
              <a:rPr lang="en-US"/>
              <a:t>Click to edit Master title style</a:t>
            </a:r>
          </a:p>
        </p:txBody>
      </p:sp>
      <p:sp>
        <p:nvSpPr>
          <p:cNvPr id="25" name="Content Placeholder 2">
            <a:extLst>
              <a:ext uri="{FF2B5EF4-FFF2-40B4-BE49-F238E27FC236}">
                <a16:creationId xmlns:a16="http://schemas.microsoft.com/office/drawing/2014/main" id="{FDA39F5A-3987-6046-B56E-77AC176D98C5}"/>
              </a:ext>
            </a:extLst>
          </p:cNvPr>
          <p:cNvSpPr>
            <a:spLocks noGrp="1"/>
          </p:cNvSpPr>
          <p:nvPr>
            <p:ph idx="1"/>
          </p:nvPr>
        </p:nvSpPr>
        <p:spPr>
          <a:xfrm>
            <a:off x="395857" y="1100909"/>
            <a:ext cx="11400288" cy="5328558"/>
          </a:xfrm>
        </p:spPr>
        <p:txBody>
          <a:bodyPr/>
          <a:lstStyle>
            <a:lvl1pPr>
              <a:defRPr b="0" i="0">
                <a:solidFill>
                  <a:schemeClr val="tx1">
                    <a:lumMod val="75000"/>
                    <a:lumOff val="25000"/>
                  </a:schemeClr>
                </a:solidFill>
                <a:latin typeface="Calibri Light" panose="020F0302020204030204" pitchFamily="34" charset="0"/>
                <a:cs typeface="Calibri Light" panose="020F0302020204030204" pitchFamily="34" charset="0"/>
              </a:defRPr>
            </a:lvl1pPr>
            <a:lvl2pPr>
              <a:defRPr b="0" i="0">
                <a:solidFill>
                  <a:schemeClr val="tx1">
                    <a:lumMod val="75000"/>
                    <a:lumOff val="25000"/>
                  </a:schemeClr>
                </a:solidFill>
                <a:latin typeface="Calibri Light" panose="020F0302020204030204" pitchFamily="34" charset="0"/>
                <a:cs typeface="Calibri Light" panose="020F0302020204030204" pitchFamily="34" charset="0"/>
              </a:defRPr>
            </a:lvl2pPr>
            <a:lvl3pPr>
              <a:defRPr b="0" i="0">
                <a:solidFill>
                  <a:schemeClr val="tx1">
                    <a:lumMod val="75000"/>
                    <a:lumOff val="25000"/>
                  </a:schemeClr>
                </a:solidFill>
                <a:latin typeface="Calibri Light" panose="020F0302020204030204" pitchFamily="34" charset="0"/>
                <a:cs typeface="Calibri Light" panose="020F0302020204030204" pitchFamily="34" charset="0"/>
              </a:defRPr>
            </a:lvl3pPr>
            <a:lvl4pPr>
              <a:defRPr b="0" i="0">
                <a:solidFill>
                  <a:schemeClr val="tx1">
                    <a:lumMod val="75000"/>
                    <a:lumOff val="25000"/>
                  </a:schemeClr>
                </a:solidFill>
                <a:latin typeface="Calibri Light" panose="020F0302020204030204" pitchFamily="34" charset="0"/>
                <a:cs typeface="Calibri Light" panose="020F0302020204030204" pitchFamily="34" charset="0"/>
              </a:defRPr>
            </a:lvl4pPr>
            <a:lvl5pPr>
              <a:defRPr b="0" i="0">
                <a:solidFill>
                  <a:schemeClr val="tx1">
                    <a:lumMod val="75000"/>
                    <a:lumOff val="25000"/>
                  </a:schemeClr>
                </a:solidFill>
                <a:latin typeface="Calibri Light" panose="020F0302020204030204" pitchFamily="34" charset="0"/>
                <a:cs typeface="Calibri Light" panose="020F03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a:extLst>
              <a:ext uri="{FF2B5EF4-FFF2-40B4-BE49-F238E27FC236}">
                <a16:creationId xmlns:a16="http://schemas.microsoft.com/office/drawing/2014/main" id="{7515620D-212A-4194-9D29-EBCB27A2F276}"/>
              </a:ext>
            </a:extLst>
          </p:cNvPr>
          <p:cNvPicPr>
            <a:picLocks noChangeAspect="1"/>
          </p:cNvPicPr>
          <p:nvPr userDrawn="1"/>
        </p:nvPicPr>
        <p:blipFill>
          <a:blip r:embed="rId2"/>
          <a:stretch>
            <a:fillRect/>
          </a:stretch>
        </p:blipFill>
        <p:spPr>
          <a:xfrm>
            <a:off x="10214770" y="428533"/>
            <a:ext cx="1581374" cy="392400"/>
          </a:xfrm>
          <a:prstGeom prst="rect">
            <a:avLst/>
          </a:prstGeom>
        </p:spPr>
      </p:pic>
      <p:sp>
        <p:nvSpPr>
          <p:cNvPr id="5" name="TextBox 4">
            <a:extLst>
              <a:ext uri="{FF2B5EF4-FFF2-40B4-BE49-F238E27FC236}">
                <a16:creationId xmlns:a16="http://schemas.microsoft.com/office/drawing/2014/main" id="{607639FD-4728-45BA-A762-8B160C7ED09D}"/>
              </a:ext>
            </a:extLst>
          </p:cNvPr>
          <p:cNvSpPr txBox="1"/>
          <p:nvPr userDrawn="1"/>
        </p:nvSpPr>
        <p:spPr>
          <a:xfrm>
            <a:off x="273709" y="6611779"/>
            <a:ext cx="1794081" cy="246221"/>
          </a:xfrm>
          <a:prstGeom prst="rect">
            <a:avLst/>
          </a:prstGeom>
          <a:noFill/>
        </p:spPr>
        <p:txBody>
          <a:bodyPr wrap="none" rtlCol="0">
            <a:spAutoFit/>
          </a:bodyPr>
          <a:lstStyle/>
          <a:p>
            <a:pPr defTabSz="914217"/>
            <a:r>
              <a:rPr lang="en-GB" sz="1000">
                <a:solidFill>
                  <a:srgbClr val="231F20"/>
                </a:solidFill>
              </a:rPr>
              <a:t>Copyright © UCLPartners 2021</a:t>
            </a:r>
          </a:p>
        </p:txBody>
      </p:sp>
    </p:spTree>
    <p:extLst>
      <p:ext uri="{BB962C8B-B14F-4D97-AF65-F5344CB8AC3E}">
        <p14:creationId xmlns:p14="http://schemas.microsoft.com/office/powerpoint/2010/main" val="199967619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Closing Slide">
    <p:bg>
      <p:bgPr>
        <a:solidFill>
          <a:schemeClr val="bg1"/>
        </a:solidFill>
        <a:effectLst/>
      </p:bgPr>
    </p:bg>
    <p:spTree>
      <p:nvGrpSpPr>
        <p:cNvPr id="1" name=""/>
        <p:cNvGrpSpPr/>
        <p:nvPr/>
      </p:nvGrpSpPr>
      <p:grpSpPr>
        <a:xfrm>
          <a:off x="0" y="0"/>
          <a:ext cx="0" cy="0"/>
          <a:chOff x="0" y="0"/>
          <a:chExt cx="0" cy="0"/>
        </a:xfrm>
      </p:grpSpPr>
      <p:sp>
        <p:nvSpPr>
          <p:cNvPr id="27" name="Freeform 26">
            <a:extLst>
              <a:ext uri="{FF2B5EF4-FFF2-40B4-BE49-F238E27FC236}">
                <a16:creationId xmlns:a16="http://schemas.microsoft.com/office/drawing/2014/main" id="{090FA25C-BFB1-134A-BE14-052409730F42}"/>
              </a:ext>
            </a:extLst>
          </p:cNvPr>
          <p:cNvSpPr>
            <a:spLocks noChangeAspect="1"/>
          </p:cNvSpPr>
          <p:nvPr userDrawn="1"/>
        </p:nvSpPr>
        <p:spPr>
          <a:xfrm>
            <a:off x="1" y="908170"/>
            <a:ext cx="12192000" cy="5949830"/>
          </a:xfrm>
          <a:custGeom>
            <a:avLst/>
            <a:gdLst>
              <a:gd name="connsiteX0" fmla="*/ 7881720 w 12192000"/>
              <a:gd name="connsiteY0" fmla="*/ 0 h 5949830"/>
              <a:gd name="connsiteX1" fmla="*/ 12010662 w 12192000"/>
              <a:gd name="connsiteY1" fmla="*/ 899481 h 5949830"/>
              <a:gd name="connsiteX2" fmla="*/ 12192000 w 12192000"/>
              <a:gd name="connsiteY2" fmla="*/ 986685 h 5949830"/>
              <a:gd name="connsiteX3" fmla="*/ 12192000 w 12192000"/>
              <a:gd name="connsiteY3" fmla="*/ 5949830 h 5949830"/>
              <a:gd name="connsiteX4" fmla="*/ 0 w 12192000"/>
              <a:gd name="connsiteY4" fmla="*/ 5949830 h 5949830"/>
              <a:gd name="connsiteX5" fmla="*/ 0 w 12192000"/>
              <a:gd name="connsiteY5" fmla="*/ 3911812 h 5949830"/>
              <a:gd name="connsiteX6" fmla="*/ 38451 w 12192000"/>
              <a:gd name="connsiteY6" fmla="*/ 3858251 h 5949830"/>
              <a:gd name="connsiteX7" fmla="*/ 7881720 w 12192000"/>
              <a:gd name="connsiteY7" fmla="*/ 0 h 594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5949830">
                <a:moveTo>
                  <a:pt x="7881720" y="0"/>
                </a:moveTo>
                <a:cubicBezTo>
                  <a:pt x="9355414" y="0"/>
                  <a:pt x="10753901" y="322000"/>
                  <a:pt x="12010662" y="899481"/>
                </a:cubicBezTo>
                <a:lnTo>
                  <a:pt x="12192000" y="986685"/>
                </a:lnTo>
                <a:lnTo>
                  <a:pt x="12192000" y="5949830"/>
                </a:lnTo>
                <a:lnTo>
                  <a:pt x="0" y="5949830"/>
                </a:lnTo>
                <a:lnTo>
                  <a:pt x="0" y="3911812"/>
                </a:lnTo>
                <a:lnTo>
                  <a:pt x="38451" y="3858251"/>
                </a:lnTo>
                <a:cubicBezTo>
                  <a:pt x="1848767" y="1511610"/>
                  <a:pt x="4688716" y="0"/>
                  <a:pt x="7881720" y="0"/>
                </a:cubicBezTo>
                <a:close/>
              </a:path>
            </a:pathLst>
          </a:custGeom>
          <a:solidFill>
            <a:srgbClr val="A4CD3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217"/>
            <a:r>
              <a:rPr lang="en-US" sz="1800">
                <a:solidFill>
                  <a:srgbClr val="FFFFFF"/>
                </a:solidFill>
              </a:rPr>
              <a:t>`</a:t>
            </a:r>
          </a:p>
        </p:txBody>
      </p:sp>
      <p:sp>
        <p:nvSpPr>
          <p:cNvPr id="26" name="Freeform 25">
            <a:extLst>
              <a:ext uri="{FF2B5EF4-FFF2-40B4-BE49-F238E27FC236}">
                <a16:creationId xmlns:a16="http://schemas.microsoft.com/office/drawing/2014/main" id="{769FEBDB-E9D1-A145-91D7-7DAC3E7BB752}"/>
              </a:ext>
            </a:extLst>
          </p:cNvPr>
          <p:cNvSpPr>
            <a:spLocks noChangeAspect="1"/>
          </p:cNvSpPr>
          <p:nvPr userDrawn="1"/>
        </p:nvSpPr>
        <p:spPr>
          <a:xfrm>
            <a:off x="1" y="1186619"/>
            <a:ext cx="12192000" cy="5720698"/>
          </a:xfrm>
          <a:custGeom>
            <a:avLst/>
            <a:gdLst>
              <a:gd name="connsiteX0" fmla="*/ 7467090 w 12192000"/>
              <a:gd name="connsiteY0" fmla="*/ 0 h 5720698"/>
              <a:gd name="connsiteX1" fmla="*/ 11907231 w 12192000"/>
              <a:gd name="connsiteY1" fmla="*/ 1049135 h 5720698"/>
              <a:gd name="connsiteX2" fmla="*/ 12192000 w 12192000"/>
              <a:gd name="connsiteY2" fmla="*/ 1198555 h 5720698"/>
              <a:gd name="connsiteX3" fmla="*/ 12192000 w 12192000"/>
              <a:gd name="connsiteY3" fmla="*/ 5720698 h 5720698"/>
              <a:gd name="connsiteX4" fmla="*/ 0 w 12192000"/>
              <a:gd name="connsiteY4" fmla="*/ 5720698 h 5720698"/>
              <a:gd name="connsiteX5" fmla="*/ 0 w 12192000"/>
              <a:gd name="connsiteY5" fmla="*/ 3401332 h 5720698"/>
              <a:gd name="connsiteX6" fmla="*/ 59556 w 12192000"/>
              <a:gd name="connsiteY6" fmla="*/ 3331849 h 5720698"/>
              <a:gd name="connsiteX7" fmla="*/ 7467090 w 12192000"/>
              <a:gd name="connsiteY7" fmla="*/ 0 h 5720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5720698">
                <a:moveTo>
                  <a:pt x="7467090" y="0"/>
                </a:moveTo>
                <a:cubicBezTo>
                  <a:pt x="9063591" y="0"/>
                  <a:pt x="10571829" y="377902"/>
                  <a:pt x="11907231" y="1049135"/>
                </a:cubicBezTo>
                <a:lnTo>
                  <a:pt x="12192000" y="1198555"/>
                </a:lnTo>
                <a:lnTo>
                  <a:pt x="12192000" y="5720698"/>
                </a:lnTo>
                <a:lnTo>
                  <a:pt x="0" y="5720698"/>
                </a:lnTo>
                <a:lnTo>
                  <a:pt x="0" y="3401332"/>
                </a:lnTo>
                <a:lnTo>
                  <a:pt x="59556" y="3331849"/>
                </a:lnTo>
                <a:cubicBezTo>
                  <a:pt x="1873142" y="1287999"/>
                  <a:pt x="4519702" y="0"/>
                  <a:pt x="7467090" y="0"/>
                </a:cubicBezTo>
                <a:close/>
              </a:path>
            </a:pathLst>
          </a:custGeom>
          <a:solidFill>
            <a:srgbClr val="15375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217"/>
            <a:endParaRPr lang="en-US" sz="1800">
              <a:solidFill>
                <a:srgbClr val="FFFFFF"/>
              </a:solidFill>
            </a:endParaRPr>
          </a:p>
        </p:txBody>
      </p:sp>
      <p:sp>
        <p:nvSpPr>
          <p:cNvPr id="3" name="Subtitle 2">
            <a:extLst>
              <a:ext uri="{FF2B5EF4-FFF2-40B4-BE49-F238E27FC236}">
                <a16:creationId xmlns:a16="http://schemas.microsoft.com/office/drawing/2014/main" id="{A8327DDD-4D36-DC48-92FB-4706921A3A01}"/>
              </a:ext>
            </a:extLst>
          </p:cNvPr>
          <p:cNvSpPr>
            <a:spLocks noGrp="1"/>
          </p:cNvSpPr>
          <p:nvPr userDrawn="1">
            <p:ph type="subTitle" idx="1" hasCustomPrompt="1"/>
          </p:nvPr>
        </p:nvSpPr>
        <p:spPr>
          <a:xfrm>
            <a:off x="5289331" y="3714140"/>
            <a:ext cx="5917324" cy="1691860"/>
          </a:xfrm>
        </p:spPr>
        <p:txBody>
          <a:bodyPr>
            <a:noAutofit/>
          </a:bodyPr>
          <a:lstStyle>
            <a:lvl1pPr marL="0" indent="0" algn="r">
              <a:lnSpc>
                <a:spcPts val="1560"/>
              </a:lnSpc>
              <a:spcAft>
                <a:spcPts val="0"/>
              </a:spcAft>
              <a:buNone/>
              <a:defRPr sz="1800" b="0" i="0">
                <a:solidFill>
                  <a:schemeClr val="bg1"/>
                </a:solidFill>
                <a:latin typeface="Calibri Light" panose="020F0302020204030204" pitchFamily="34" charset="0"/>
                <a:cs typeface="Calibri Light" panose="020F0302020204030204" pitchFamily="34" charset="0"/>
              </a:defRPr>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r>
              <a:rPr lang="en-US"/>
              <a:t>Click to add your information</a:t>
            </a:r>
          </a:p>
        </p:txBody>
      </p:sp>
      <p:pic>
        <p:nvPicPr>
          <p:cNvPr id="8" name="Picture 7">
            <a:extLst>
              <a:ext uri="{FF2B5EF4-FFF2-40B4-BE49-F238E27FC236}">
                <a16:creationId xmlns:a16="http://schemas.microsoft.com/office/drawing/2014/main" id="{92A4317D-5B1E-8C4B-A51E-18C32DEFD14F}"/>
              </a:ext>
            </a:extLst>
          </p:cNvPr>
          <p:cNvPicPr>
            <a:picLocks noChangeAspect="1"/>
          </p:cNvPicPr>
          <p:nvPr userDrawn="1"/>
        </p:nvPicPr>
        <p:blipFill>
          <a:blip r:embed="rId2"/>
          <a:stretch>
            <a:fillRect/>
          </a:stretch>
        </p:blipFill>
        <p:spPr>
          <a:xfrm>
            <a:off x="532088" y="477158"/>
            <a:ext cx="2304392" cy="571809"/>
          </a:xfrm>
          <a:prstGeom prst="rect">
            <a:avLst/>
          </a:prstGeom>
        </p:spPr>
      </p:pic>
      <p:sp>
        <p:nvSpPr>
          <p:cNvPr id="10" name="TextBox 9">
            <a:extLst>
              <a:ext uri="{FF2B5EF4-FFF2-40B4-BE49-F238E27FC236}">
                <a16:creationId xmlns:a16="http://schemas.microsoft.com/office/drawing/2014/main" id="{69B541BD-FAC5-BE48-9F62-129FB661C962}"/>
              </a:ext>
            </a:extLst>
          </p:cNvPr>
          <p:cNvSpPr txBox="1"/>
          <p:nvPr userDrawn="1"/>
        </p:nvSpPr>
        <p:spPr>
          <a:xfrm>
            <a:off x="7091855" y="3208283"/>
            <a:ext cx="4114800" cy="369332"/>
          </a:xfrm>
          <a:prstGeom prst="rect">
            <a:avLst/>
          </a:prstGeom>
          <a:noFill/>
        </p:spPr>
        <p:txBody>
          <a:bodyPr wrap="square" rtlCol="0">
            <a:spAutoFit/>
          </a:bodyPr>
          <a:lstStyle/>
          <a:p>
            <a:pPr algn="r" defTabSz="914217"/>
            <a:r>
              <a:rPr lang="en-US" sz="1800">
                <a:solidFill>
                  <a:srgbClr val="FFFFFF"/>
                </a:solidFill>
              </a:rPr>
              <a:t>For more information please contact:</a:t>
            </a:r>
          </a:p>
        </p:txBody>
      </p:sp>
      <p:sp>
        <p:nvSpPr>
          <p:cNvPr id="16" name="TextBox 15">
            <a:extLst>
              <a:ext uri="{FF2B5EF4-FFF2-40B4-BE49-F238E27FC236}">
                <a16:creationId xmlns:a16="http://schemas.microsoft.com/office/drawing/2014/main" id="{7BFA9D68-F375-9C44-A330-493987CA859B}"/>
              </a:ext>
            </a:extLst>
          </p:cNvPr>
          <p:cNvSpPr txBox="1"/>
          <p:nvPr userDrawn="1"/>
        </p:nvSpPr>
        <p:spPr>
          <a:xfrm>
            <a:off x="7091855" y="5452536"/>
            <a:ext cx="4114800" cy="646331"/>
          </a:xfrm>
          <a:prstGeom prst="rect">
            <a:avLst/>
          </a:prstGeom>
          <a:noFill/>
        </p:spPr>
        <p:txBody>
          <a:bodyPr wrap="square" rtlCol="0">
            <a:spAutoFit/>
          </a:bodyPr>
          <a:lstStyle/>
          <a:p>
            <a:pPr algn="r" defTabSz="914217"/>
            <a:r>
              <a:rPr lang="en-US" sz="1800">
                <a:solidFill>
                  <a:srgbClr val="A4CD39"/>
                </a:solidFill>
              </a:rPr>
              <a:t>www.uclpartners.com</a:t>
            </a:r>
          </a:p>
          <a:p>
            <a:pPr algn="r" defTabSz="914217"/>
            <a:r>
              <a:rPr lang="en-US" sz="1800">
                <a:solidFill>
                  <a:srgbClr val="A4CD39"/>
                </a:solidFill>
              </a:rPr>
              <a:t>@uclpartners</a:t>
            </a:r>
          </a:p>
        </p:txBody>
      </p:sp>
      <p:sp>
        <p:nvSpPr>
          <p:cNvPr id="17" name="TextBox 16">
            <a:extLst>
              <a:ext uri="{FF2B5EF4-FFF2-40B4-BE49-F238E27FC236}">
                <a16:creationId xmlns:a16="http://schemas.microsoft.com/office/drawing/2014/main" id="{FD800737-51FC-734E-A1FF-64AABB2E4BE6}"/>
              </a:ext>
            </a:extLst>
          </p:cNvPr>
          <p:cNvSpPr txBox="1"/>
          <p:nvPr userDrawn="1"/>
        </p:nvSpPr>
        <p:spPr>
          <a:xfrm>
            <a:off x="7091855" y="2281228"/>
            <a:ext cx="4114800" cy="707886"/>
          </a:xfrm>
          <a:prstGeom prst="rect">
            <a:avLst/>
          </a:prstGeom>
          <a:noFill/>
        </p:spPr>
        <p:txBody>
          <a:bodyPr wrap="square" rtlCol="0">
            <a:spAutoFit/>
          </a:bodyPr>
          <a:lstStyle/>
          <a:p>
            <a:pPr algn="r" defTabSz="914217"/>
            <a:r>
              <a:rPr lang="en-US" sz="3999">
                <a:solidFill>
                  <a:srgbClr val="A4CD39"/>
                </a:solidFill>
                <a:latin typeface="Calibri Light" panose="020F0302020204030204" pitchFamily="34" charset="0"/>
                <a:cs typeface="Calibri Light" panose="020F0302020204030204" pitchFamily="34" charset="0"/>
              </a:rPr>
              <a:t>Thank you</a:t>
            </a:r>
          </a:p>
        </p:txBody>
      </p:sp>
      <p:sp>
        <p:nvSpPr>
          <p:cNvPr id="11" name="TextBox 10">
            <a:extLst>
              <a:ext uri="{FF2B5EF4-FFF2-40B4-BE49-F238E27FC236}">
                <a16:creationId xmlns:a16="http://schemas.microsoft.com/office/drawing/2014/main" id="{5B5F9327-F9A5-4588-A86E-9558BF17D676}"/>
              </a:ext>
            </a:extLst>
          </p:cNvPr>
          <p:cNvSpPr txBox="1"/>
          <p:nvPr userDrawn="1"/>
        </p:nvSpPr>
        <p:spPr>
          <a:xfrm>
            <a:off x="273709" y="6611779"/>
            <a:ext cx="1794081" cy="246221"/>
          </a:xfrm>
          <a:prstGeom prst="rect">
            <a:avLst/>
          </a:prstGeom>
          <a:noFill/>
        </p:spPr>
        <p:txBody>
          <a:bodyPr wrap="none" rtlCol="0">
            <a:spAutoFit/>
          </a:bodyPr>
          <a:lstStyle/>
          <a:p>
            <a:pPr defTabSz="914217"/>
            <a:r>
              <a:rPr lang="en-GB" sz="1000">
                <a:solidFill>
                  <a:srgbClr val="FFFFFF"/>
                </a:solidFill>
              </a:rPr>
              <a:t>Copyright © UCLPartners 2021</a:t>
            </a:r>
          </a:p>
        </p:txBody>
      </p:sp>
    </p:spTree>
    <p:extLst>
      <p:ext uri="{BB962C8B-B14F-4D97-AF65-F5344CB8AC3E}">
        <p14:creationId xmlns:p14="http://schemas.microsoft.com/office/powerpoint/2010/main" val="56865187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408E90-F652-4B40-BD0B-1F8BC7EBCD06}"/>
              </a:ext>
            </a:extLst>
          </p:cNvPr>
          <p:cNvSpPr>
            <a:spLocks noGrp="1"/>
          </p:cNvSpPr>
          <p:nvPr>
            <p:ph type="ctrTitle"/>
          </p:nvPr>
        </p:nvSpPr>
        <p:spPr>
          <a:xfrm>
            <a:off x="854765" y="4209426"/>
            <a:ext cx="9144000" cy="601111"/>
          </a:xfrm>
        </p:spPr>
        <p:txBody>
          <a:bodyPr anchor="b">
            <a:normAutofit/>
          </a:bodyPr>
          <a:lstStyle>
            <a:lvl1pPr algn="l">
              <a:defRPr sz="3600">
                <a:solidFill>
                  <a:srgbClr val="005EB8"/>
                </a:solidFill>
                <a:latin typeface="Arial" panose="020B0604020202020204" pitchFamily="34" charset="0"/>
                <a:cs typeface="Arial" panose="020B0604020202020204" pitchFamily="34" charset="0"/>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61F7CE30-6632-4A18-9007-59691A06EF81}"/>
              </a:ext>
            </a:extLst>
          </p:cNvPr>
          <p:cNvSpPr>
            <a:spLocks noGrp="1"/>
          </p:cNvSpPr>
          <p:nvPr>
            <p:ph type="subTitle" idx="1"/>
          </p:nvPr>
        </p:nvSpPr>
        <p:spPr>
          <a:xfrm>
            <a:off x="854765" y="4843667"/>
            <a:ext cx="9144000" cy="466379"/>
          </a:xfrm>
        </p:spPr>
        <p:txBody>
          <a:bodyPr>
            <a:normAutofit/>
          </a:bodyPr>
          <a:lstStyle>
            <a:lvl1pPr marL="0" indent="0" algn="l">
              <a:buNone/>
              <a:defRPr sz="1800">
                <a:solidFill>
                  <a:srgbClr val="005EB8"/>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6" name="Picture 5">
            <a:extLst>
              <a:ext uri="{FF2B5EF4-FFF2-40B4-BE49-F238E27FC236}">
                <a16:creationId xmlns:a16="http://schemas.microsoft.com/office/drawing/2014/main" id="{3CFCDE03-0EEA-4F49-A6B9-58B291621EE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890000" y="360000"/>
            <a:ext cx="953272" cy="720000"/>
          </a:xfrm>
          <a:prstGeom prst="rect">
            <a:avLst/>
          </a:prstGeom>
          <a:noFill/>
          <a:ln>
            <a:noFill/>
          </a:ln>
        </p:spPr>
      </p:pic>
    </p:spTree>
    <p:extLst>
      <p:ext uri="{BB962C8B-B14F-4D97-AF65-F5344CB8AC3E}">
        <p14:creationId xmlns:p14="http://schemas.microsoft.com/office/powerpoint/2010/main" val="350672334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FCB08CE-B749-4A34-8E38-256DAB23FDA3}"/>
              </a:ext>
            </a:extLst>
          </p:cNvPr>
          <p:cNvSpPr txBox="1"/>
          <p:nvPr userDrawn="1"/>
        </p:nvSpPr>
        <p:spPr>
          <a:xfrm>
            <a:off x="291314" y="6372536"/>
            <a:ext cx="647362" cy="276999"/>
          </a:xfrm>
          <a:prstGeom prst="rect">
            <a:avLst/>
          </a:prstGeom>
          <a:noFill/>
        </p:spPr>
        <p:txBody>
          <a:bodyPr wrap="square" rtlCol="0">
            <a:spAutoFit/>
          </a:bodyPr>
          <a:lstStyle/>
          <a:p>
            <a:pPr algn="l"/>
            <a:fld id="{34F92BC6-D7C3-584B-87F2-0B845776A5AD}" type="slidenum">
              <a:rPr lang="en-US" sz="1200" smtClean="0">
                <a:solidFill>
                  <a:schemeClr val="accent3">
                    <a:lumMod val="60000"/>
                    <a:lumOff val="40000"/>
                  </a:schemeClr>
                </a:solidFill>
                <a:latin typeface="Arial" panose="020B0604020202020204" pitchFamily="34" charset="0"/>
                <a:cs typeface="Arial" panose="020B0604020202020204" pitchFamily="34" charset="0"/>
              </a:rPr>
              <a:pPr algn="l"/>
              <a:t>‹#›</a:t>
            </a:fld>
            <a:r>
              <a:rPr lang="en-US" sz="1200">
                <a:solidFill>
                  <a:schemeClr val="accent3">
                    <a:lumMod val="60000"/>
                    <a:lumOff val="40000"/>
                  </a:schemeClr>
                </a:solidFill>
                <a:latin typeface="Arial" panose="020B0604020202020204" pitchFamily="34" charset="0"/>
                <a:cs typeface="Arial" panose="020B0604020202020204" pitchFamily="34" charset="0"/>
              </a:rPr>
              <a:t> </a:t>
            </a:r>
            <a:r>
              <a:rPr lang="en-US" sz="1200">
                <a:solidFill>
                  <a:schemeClr val="accent3"/>
                </a:solidFill>
                <a:latin typeface="Arial" panose="020B0604020202020204" pitchFamily="34" charset="0"/>
                <a:cs typeface="Arial" panose="020B0604020202020204" pitchFamily="34" charset="0"/>
              </a:rPr>
              <a:t>  </a:t>
            </a:r>
            <a:r>
              <a:rPr lang="en-US" sz="1200">
                <a:solidFill>
                  <a:srgbClr val="005EB8"/>
                </a:solidFill>
                <a:latin typeface="Arial" panose="020B0604020202020204" pitchFamily="34" charset="0"/>
                <a:cs typeface="Arial" panose="020B0604020202020204" pitchFamily="34" charset="0"/>
              </a:rPr>
              <a:t>|</a:t>
            </a:r>
            <a:endParaRPr lang="en-US" sz="1200">
              <a:solidFill>
                <a:schemeClr val="accent3"/>
              </a:solidFill>
              <a:latin typeface="Arial" panose="020B0604020202020204" pitchFamily="34" charset="0"/>
              <a:cs typeface="Arial" panose="020B0604020202020204" pitchFamily="34" charset="0"/>
            </a:endParaRPr>
          </a:p>
        </p:txBody>
      </p:sp>
      <p:sp>
        <p:nvSpPr>
          <p:cNvPr id="12" name="Title 10">
            <a:extLst>
              <a:ext uri="{FF2B5EF4-FFF2-40B4-BE49-F238E27FC236}">
                <a16:creationId xmlns:a16="http://schemas.microsoft.com/office/drawing/2014/main" id="{22B34758-9E88-47CF-97D6-6500D97D9E41}"/>
              </a:ext>
            </a:extLst>
          </p:cNvPr>
          <p:cNvSpPr>
            <a:spLocks noGrp="1"/>
          </p:cNvSpPr>
          <p:nvPr>
            <p:ph type="title"/>
          </p:nvPr>
        </p:nvSpPr>
        <p:spPr>
          <a:xfrm>
            <a:off x="784109" y="1210682"/>
            <a:ext cx="10641498" cy="611649"/>
          </a:xfrm>
          <a:prstGeom prst="rect">
            <a:avLst/>
          </a:prstGeom>
        </p:spPr>
        <p:txBody>
          <a:bodyPr/>
          <a:lstStyle>
            <a:lvl1pPr>
              <a:defRPr sz="3600" b="0">
                <a:solidFill>
                  <a:srgbClr val="005EB8"/>
                </a:solidFill>
                <a:latin typeface="Arial" panose="020B0604020202020204" pitchFamily="34" charset="0"/>
                <a:cs typeface="Arial" panose="020B0604020202020204" pitchFamily="34" charset="0"/>
              </a:defRPr>
            </a:lvl1pPr>
          </a:lstStyle>
          <a:p>
            <a:r>
              <a:rPr lang="en-US"/>
              <a:t>Click to edit Master title style</a:t>
            </a:r>
            <a:endParaRPr lang="en-US" sz="2800">
              <a:solidFill>
                <a:srgbClr val="005EB8"/>
              </a:solidFill>
              <a:latin typeface="Arial" charset="0"/>
              <a:ea typeface="Arial" charset="0"/>
              <a:cs typeface="Arial" charset="0"/>
            </a:endParaRPr>
          </a:p>
        </p:txBody>
      </p:sp>
      <p:sp>
        <p:nvSpPr>
          <p:cNvPr id="13" name="Content Placeholder 9">
            <a:extLst>
              <a:ext uri="{FF2B5EF4-FFF2-40B4-BE49-F238E27FC236}">
                <a16:creationId xmlns:a16="http://schemas.microsoft.com/office/drawing/2014/main" id="{34C2919C-3AD4-436F-A0CC-4F48C43AA521}"/>
              </a:ext>
            </a:extLst>
          </p:cNvPr>
          <p:cNvSpPr>
            <a:spLocks noGrp="1"/>
          </p:cNvSpPr>
          <p:nvPr>
            <p:ph sz="quarter" idx="10"/>
          </p:nvPr>
        </p:nvSpPr>
        <p:spPr>
          <a:xfrm>
            <a:off x="784109" y="2141151"/>
            <a:ext cx="10641498" cy="2244128"/>
          </a:xfrm>
          <a:prstGeom prst="rect">
            <a:avLst/>
          </a:prstGeom>
        </p:spPr>
        <p:txBody>
          <a:bodyPr/>
          <a:lstStyle>
            <a:lvl1pPr>
              <a:defRPr sz="1400">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Footer Placeholder 2">
            <a:extLst>
              <a:ext uri="{FF2B5EF4-FFF2-40B4-BE49-F238E27FC236}">
                <a16:creationId xmlns:a16="http://schemas.microsoft.com/office/drawing/2014/main" id="{5AB091A9-979F-438D-A004-40CFB3EAC3A7}"/>
              </a:ext>
            </a:extLst>
          </p:cNvPr>
          <p:cNvSpPr>
            <a:spLocks noGrp="1"/>
          </p:cNvSpPr>
          <p:nvPr>
            <p:ph type="ftr" sz="quarter" idx="3"/>
          </p:nvPr>
        </p:nvSpPr>
        <p:spPr>
          <a:xfrm>
            <a:off x="690676" y="6333439"/>
            <a:ext cx="5723164" cy="365125"/>
          </a:xfrm>
          <a:prstGeom prst="rect">
            <a:avLst/>
          </a:prstGeom>
        </p:spPr>
        <p:txBody>
          <a:bodyPr vert="horz" lIns="91440" tIns="45720" rIns="91440" bIns="45720" rtlCol="0" anchor="ctr"/>
          <a:lstStyle>
            <a:lvl1pPr algn="l">
              <a:defRPr sz="1200" b="0">
                <a:solidFill>
                  <a:schemeClr val="accent3">
                    <a:lumMod val="60000"/>
                    <a:lumOff val="40000"/>
                  </a:schemeClr>
                </a:solidFill>
                <a:latin typeface="Arial" charset="0"/>
                <a:ea typeface="Arial" charset="0"/>
                <a:cs typeface="Arial" charset="0"/>
              </a:defRPr>
            </a:lvl1pPr>
          </a:lstStyle>
          <a:p>
            <a:r>
              <a:rPr lang="en-US"/>
              <a:t>Presentation title</a:t>
            </a:r>
          </a:p>
        </p:txBody>
      </p:sp>
      <p:pic>
        <p:nvPicPr>
          <p:cNvPr id="7" name="Picture 6">
            <a:extLst>
              <a:ext uri="{FF2B5EF4-FFF2-40B4-BE49-F238E27FC236}">
                <a16:creationId xmlns:a16="http://schemas.microsoft.com/office/drawing/2014/main" id="{3D9F83AB-04F8-4C53-93F7-BAAABEF4269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890000" y="360000"/>
            <a:ext cx="953272" cy="720000"/>
          </a:xfrm>
          <a:prstGeom prst="rect">
            <a:avLst/>
          </a:prstGeom>
          <a:noFill/>
          <a:ln>
            <a:noFill/>
          </a:ln>
        </p:spPr>
      </p:pic>
    </p:spTree>
    <p:extLst>
      <p:ext uri="{BB962C8B-B14F-4D97-AF65-F5344CB8AC3E}">
        <p14:creationId xmlns:p14="http://schemas.microsoft.com/office/powerpoint/2010/main" val="370131447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157491-C060-4C16-A20B-DEA665AC2AC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29B9EE5-9F38-4B7D-A11C-B3125DF25A6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C8FACC9D-E315-405D-AE62-51BB7AC9382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81F4F992-D773-420B-86BE-B2864004FE00}"/>
              </a:ext>
            </a:extLst>
          </p:cNvPr>
          <p:cNvSpPr>
            <a:spLocks noGrp="1"/>
          </p:cNvSpPr>
          <p:nvPr>
            <p:ph type="dt" sz="half" idx="10"/>
          </p:nvPr>
        </p:nvSpPr>
        <p:spPr/>
        <p:txBody>
          <a:bodyPr/>
          <a:lstStyle/>
          <a:p>
            <a:fld id="{05E9B29C-588D-46F4-B913-F8C32CB7B062}" type="datetimeFigureOut">
              <a:rPr lang="en-GB" smtClean="0"/>
              <a:t>22/12/2023</a:t>
            </a:fld>
            <a:endParaRPr lang="en-GB"/>
          </a:p>
        </p:txBody>
      </p:sp>
      <p:sp>
        <p:nvSpPr>
          <p:cNvPr id="6" name="Footer Placeholder 5">
            <a:extLst>
              <a:ext uri="{FF2B5EF4-FFF2-40B4-BE49-F238E27FC236}">
                <a16:creationId xmlns:a16="http://schemas.microsoft.com/office/drawing/2014/main" id="{B7A12D1D-EA1E-4715-99ED-3A0C78BB5F9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0626B77-39E8-43EE-9A66-B19D163CFBB9}"/>
              </a:ext>
            </a:extLst>
          </p:cNvPr>
          <p:cNvSpPr>
            <a:spLocks noGrp="1"/>
          </p:cNvSpPr>
          <p:nvPr>
            <p:ph type="sldNum" sz="quarter" idx="12"/>
          </p:nvPr>
        </p:nvSpPr>
        <p:spPr/>
        <p:txBody>
          <a:bodyPr/>
          <a:lstStyle/>
          <a:p>
            <a:fld id="{379DEA2F-035D-41FB-9D28-1636A0F7CC52}" type="slidenum">
              <a:rPr lang="en-GB" smtClean="0"/>
              <a:t>‹#›</a:t>
            </a:fld>
            <a:endParaRPr lang="en-GB"/>
          </a:p>
        </p:txBody>
      </p:sp>
    </p:spTree>
    <p:extLst>
      <p:ext uri="{BB962C8B-B14F-4D97-AF65-F5344CB8AC3E}">
        <p14:creationId xmlns:p14="http://schemas.microsoft.com/office/powerpoint/2010/main" val="398656240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
            </p:custDataLst>
          </p:nvPr>
        </p:nvGraphicFramePr>
        <p:xfrm>
          <a:off x="1972" y="1593"/>
          <a:ext cx="1953" cy="1587"/>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2" name="Object 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2" y="1593"/>
                        <a:ext cx="1953"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413792548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0ED1CF-AD3E-5E49-9669-54D99F051249}"/>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1991EDAD-62F8-A046-8EBE-4E87C8C59EE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70DFB209-2E71-6549-B1B3-BBC1F2BEA627}"/>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BF856F19-B258-5C41-AAF8-10161A9AD25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91D65021-3598-7741-AC48-1BC72B3D52CE}"/>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E3336391-23A2-1843-8590-A981B76121E9}"/>
              </a:ext>
            </a:extLst>
          </p:cNvPr>
          <p:cNvSpPr>
            <a:spLocks noGrp="1"/>
          </p:cNvSpPr>
          <p:nvPr>
            <p:ph type="dt" sz="half" idx="10"/>
          </p:nvPr>
        </p:nvSpPr>
        <p:spPr/>
        <p:txBody>
          <a:bodyPr/>
          <a:lstStyle/>
          <a:p>
            <a:fld id="{38BF524E-4573-5344-B73B-A4617AADFEA5}" type="datetimeFigureOut">
              <a:rPr lang="en-US" smtClean="0"/>
              <a:t>12/22/2023</a:t>
            </a:fld>
            <a:endParaRPr lang="en-US"/>
          </a:p>
        </p:txBody>
      </p:sp>
      <p:sp>
        <p:nvSpPr>
          <p:cNvPr id="8" name="Footer Placeholder 7">
            <a:extLst>
              <a:ext uri="{FF2B5EF4-FFF2-40B4-BE49-F238E27FC236}">
                <a16:creationId xmlns:a16="http://schemas.microsoft.com/office/drawing/2014/main" id="{4EA28DBA-8399-7E42-85E9-6B1FF1063D7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7F4BE45-0028-C348-BB36-CCC00A44FB98}"/>
              </a:ext>
            </a:extLst>
          </p:cNvPr>
          <p:cNvSpPr>
            <a:spLocks noGrp="1"/>
          </p:cNvSpPr>
          <p:nvPr>
            <p:ph type="sldNum" sz="quarter" idx="12"/>
          </p:nvPr>
        </p:nvSpPr>
        <p:spPr/>
        <p:txBody>
          <a:bodyPr/>
          <a:lstStyle/>
          <a:p>
            <a:fld id="{ADA3BCF2-3F98-6A4D-B108-A27E12A1AE0D}" type="slidenum">
              <a:rPr lang="en-US" smtClean="0"/>
              <a:t>‹#›</a:t>
            </a:fld>
            <a:endParaRPr lang="en-US"/>
          </a:p>
        </p:txBody>
      </p:sp>
    </p:spTree>
    <p:extLst>
      <p:ext uri="{BB962C8B-B14F-4D97-AF65-F5344CB8AC3E}">
        <p14:creationId xmlns:p14="http://schemas.microsoft.com/office/powerpoint/2010/main" val="59152240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68BDB6-362D-1253-642E-97C515D2249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C9E885AA-D6A2-32EE-CE9B-3C580F4F1A0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966357A1-3FBD-F927-D87B-779C45784026}"/>
              </a:ext>
            </a:extLst>
          </p:cNvPr>
          <p:cNvSpPr>
            <a:spLocks noGrp="1"/>
          </p:cNvSpPr>
          <p:nvPr>
            <p:ph type="dt" sz="half" idx="10"/>
          </p:nvPr>
        </p:nvSpPr>
        <p:spPr/>
        <p:txBody>
          <a:bodyPr/>
          <a:lstStyle/>
          <a:p>
            <a:fld id="{98AA1489-E470-4AC3-B24A-AE7D65DB56DE}" type="datetimeFigureOut">
              <a:rPr lang="en-GB" smtClean="0"/>
              <a:t>22/12/2023</a:t>
            </a:fld>
            <a:endParaRPr lang="en-GB"/>
          </a:p>
        </p:txBody>
      </p:sp>
      <p:sp>
        <p:nvSpPr>
          <p:cNvPr id="5" name="Footer Placeholder 4">
            <a:extLst>
              <a:ext uri="{FF2B5EF4-FFF2-40B4-BE49-F238E27FC236}">
                <a16:creationId xmlns:a16="http://schemas.microsoft.com/office/drawing/2014/main" id="{5CB8CB56-ED4C-9107-65FF-FBFBD1F91AA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09B914B-0010-5142-8019-BE440392C6A4}"/>
              </a:ext>
            </a:extLst>
          </p:cNvPr>
          <p:cNvSpPr>
            <a:spLocks noGrp="1"/>
          </p:cNvSpPr>
          <p:nvPr>
            <p:ph type="sldNum" sz="quarter" idx="12"/>
          </p:nvPr>
        </p:nvSpPr>
        <p:spPr/>
        <p:txBody>
          <a:bodyPr/>
          <a:lstStyle/>
          <a:p>
            <a:fld id="{D0BA8282-F1DD-41C0-9B89-8EB486F391FB}" type="slidenum">
              <a:rPr lang="en-GB" smtClean="0"/>
              <a:t>‹#›</a:t>
            </a:fld>
            <a:endParaRPr lang="en-GB"/>
          </a:p>
        </p:txBody>
      </p:sp>
    </p:spTree>
    <p:extLst>
      <p:ext uri="{BB962C8B-B14F-4D97-AF65-F5344CB8AC3E}">
        <p14:creationId xmlns:p14="http://schemas.microsoft.com/office/powerpoint/2010/main" val="14002996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pic>
        <p:nvPicPr>
          <p:cNvPr id="4" name="Picture Placeholder 4" descr="A group of people sitting at a table using a computer&#10;&#10;Description automatically generated">
            <a:extLst>
              <a:ext uri="{FF2B5EF4-FFF2-40B4-BE49-F238E27FC236}">
                <a16:creationId xmlns:a16="http://schemas.microsoft.com/office/drawing/2014/main" id="{08B47FF0-6528-3D42-8C08-9BF9EB67FC39}"/>
              </a:ext>
            </a:extLst>
          </p:cNvPr>
          <p:cNvPicPr>
            <a:picLocks noChangeAspect="1"/>
          </p:cNvPicPr>
          <p:nvPr userDrawn="1"/>
        </p:nvPicPr>
        <p:blipFill>
          <a:blip r:embed="rId2"/>
          <a:srcRect t="7813" b="7813"/>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BBC1C878-85BF-1D47-9FB7-C95A3C479650}"/>
              </a:ext>
            </a:extLst>
          </p:cNvPr>
          <p:cNvSpPr/>
          <p:nvPr userDrawn="1"/>
        </p:nvSpPr>
        <p:spPr>
          <a:xfrm>
            <a:off x="0" y="0"/>
            <a:ext cx="5860973" cy="6858000"/>
          </a:xfrm>
          <a:prstGeom prst="rect">
            <a:avLst/>
          </a:prstGeom>
          <a:gradFill>
            <a:gsLst>
              <a:gs pos="0">
                <a:schemeClr val="tx2"/>
              </a:gs>
              <a:gs pos="100000">
                <a:schemeClr val="tx2">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Graphic 5">
            <a:extLst>
              <a:ext uri="{FF2B5EF4-FFF2-40B4-BE49-F238E27FC236}">
                <a16:creationId xmlns:a16="http://schemas.microsoft.com/office/drawing/2014/main" id="{E81B29E7-56AB-AA48-87A8-D6861FA659F9}"/>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4227" t="6821" r="4817" b="29841"/>
          <a:stretch/>
        </p:blipFill>
        <p:spPr>
          <a:xfrm>
            <a:off x="1" y="7256"/>
            <a:ext cx="3446584" cy="1100575"/>
          </a:xfrm>
          <a:prstGeom prst="rect">
            <a:avLst/>
          </a:prstGeom>
        </p:spPr>
      </p:pic>
      <p:pic>
        <p:nvPicPr>
          <p:cNvPr id="7" name="Graphic 6">
            <a:extLst>
              <a:ext uri="{FF2B5EF4-FFF2-40B4-BE49-F238E27FC236}">
                <a16:creationId xmlns:a16="http://schemas.microsoft.com/office/drawing/2014/main" id="{79C840AF-3F0B-714A-A1BA-03BCA5CCD638}"/>
              </a:ext>
            </a:extLst>
          </p:cNvPr>
          <p:cNvPicPr>
            <a:picLocks noChangeAspect="1"/>
          </p:cNvPicPr>
          <p:nvPr userDrawn="1"/>
        </p:nvPicPr>
        <p:blipFill rotWithShape="1">
          <a:blip r:embed="rId5">
            <a:extLst>
              <a:ext uri="{96DAC541-7B7A-43D3-8B79-37D633B846F1}">
                <asvg:svgBlip xmlns:asvg="http://schemas.microsoft.com/office/drawing/2016/SVG/main" r:embed="rId6"/>
              </a:ext>
            </a:extLst>
          </a:blip>
          <a:srcRect l="617" t="-192" r="23334" b="25924"/>
          <a:stretch/>
        </p:blipFill>
        <p:spPr>
          <a:xfrm>
            <a:off x="8849193" y="3593387"/>
            <a:ext cx="3342807" cy="3264612"/>
          </a:xfrm>
          <a:prstGeom prst="rect">
            <a:avLst/>
          </a:prstGeom>
          <a:effectLst/>
        </p:spPr>
      </p:pic>
      <p:sp>
        <p:nvSpPr>
          <p:cNvPr id="2" name="Title 1">
            <a:extLst>
              <a:ext uri="{FF2B5EF4-FFF2-40B4-BE49-F238E27FC236}">
                <a16:creationId xmlns:a16="http://schemas.microsoft.com/office/drawing/2014/main" id="{9847B7BD-B23E-A14F-BD5E-69587B8DF666}"/>
              </a:ext>
            </a:extLst>
          </p:cNvPr>
          <p:cNvSpPr>
            <a:spLocks noGrp="1"/>
          </p:cNvSpPr>
          <p:nvPr>
            <p:ph type="ctrTitle"/>
          </p:nvPr>
        </p:nvSpPr>
        <p:spPr>
          <a:xfrm>
            <a:off x="464457" y="1600199"/>
            <a:ext cx="8461829" cy="3657600"/>
          </a:xfrm>
          <a:prstGeom prst="rect">
            <a:avLst/>
          </a:prstGeom>
        </p:spPr>
        <p:txBody>
          <a:bodyPr anchor="ctr"/>
          <a:lstStyle>
            <a:lvl1pPr algn="l">
              <a:defRPr sz="3000">
                <a:solidFill>
                  <a:schemeClr val="bg1"/>
                </a:solidFill>
              </a:defRPr>
            </a:lvl1pPr>
          </a:lstStyle>
          <a:p>
            <a:r>
              <a:rPr lang="en-GB"/>
              <a:t>Click to edit Master title style</a:t>
            </a:r>
          </a:p>
        </p:txBody>
      </p:sp>
      <p:sp>
        <p:nvSpPr>
          <p:cNvPr id="8" name="Rectangle 7">
            <a:extLst>
              <a:ext uri="{FF2B5EF4-FFF2-40B4-BE49-F238E27FC236}">
                <a16:creationId xmlns:a16="http://schemas.microsoft.com/office/drawing/2014/main" id="{5C1BA965-5802-1C4C-9E2F-F60562706922}"/>
              </a:ext>
            </a:extLst>
          </p:cNvPr>
          <p:cNvSpPr/>
          <p:nvPr userDrawn="1"/>
        </p:nvSpPr>
        <p:spPr>
          <a:xfrm>
            <a:off x="0" y="2336800"/>
            <a:ext cx="217714" cy="219165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88940554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725B9D-4FED-20C3-2758-96C36DD352A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7090D9B-1C7F-2672-2E09-5FB1B6DCE74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880D448-FDF7-9B20-ED86-9E074AB0B8C8}"/>
              </a:ext>
            </a:extLst>
          </p:cNvPr>
          <p:cNvSpPr>
            <a:spLocks noGrp="1"/>
          </p:cNvSpPr>
          <p:nvPr>
            <p:ph type="dt" sz="half" idx="10"/>
          </p:nvPr>
        </p:nvSpPr>
        <p:spPr/>
        <p:txBody>
          <a:bodyPr/>
          <a:lstStyle/>
          <a:p>
            <a:fld id="{98AA1489-E470-4AC3-B24A-AE7D65DB56DE}" type="datetimeFigureOut">
              <a:rPr lang="en-GB" smtClean="0"/>
              <a:t>22/12/2023</a:t>
            </a:fld>
            <a:endParaRPr lang="en-GB"/>
          </a:p>
        </p:txBody>
      </p:sp>
      <p:sp>
        <p:nvSpPr>
          <p:cNvPr id="5" name="Footer Placeholder 4">
            <a:extLst>
              <a:ext uri="{FF2B5EF4-FFF2-40B4-BE49-F238E27FC236}">
                <a16:creationId xmlns:a16="http://schemas.microsoft.com/office/drawing/2014/main" id="{4CAA2AB4-81C1-F912-C5DB-FC2BA9911BE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0769887-FCB8-DC2B-1D1E-74734CCD2673}"/>
              </a:ext>
            </a:extLst>
          </p:cNvPr>
          <p:cNvSpPr>
            <a:spLocks noGrp="1"/>
          </p:cNvSpPr>
          <p:nvPr>
            <p:ph type="sldNum" sz="quarter" idx="12"/>
          </p:nvPr>
        </p:nvSpPr>
        <p:spPr/>
        <p:txBody>
          <a:bodyPr/>
          <a:lstStyle/>
          <a:p>
            <a:fld id="{D0BA8282-F1DD-41C0-9B89-8EB486F391FB}" type="slidenum">
              <a:rPr lang="en-GB" smtClean="0"/>
              <a:t>‹#›</a:t>
            </a:fld>
            <a:endParaRPr lang="en-GB"/>
          </a:p>
        </p:txBody>
      </p:sp>
    </p:spTree>
    <p:extLst>
      <p:ext uri="{BB962C8B-B14F-4D97-AF65-F5344CB8AC3E}">
        <p14:creationId xmlns:p14="http://schemas.microsoft.com/office/powerpoint/2010/main" val="351292764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710A8D-FE19-6EBF-67C1-934C5D81C7B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B396ADC9-C700-FD3B-3167-6B0CEBB1EA9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9460472-0D81-9C4E-9985-7BD1CB907DC9}"/>
              </a:ext>
            </a:extLst>
          </p:cNvPr>
          <p:cNvSpPr>
            <a:spLocks noGrp="1"/>
          </p:cNvSpPr>
          <p:nvPr>
            <p:ph type="dt" sz="half" idx="10"/>
          </p:nvPr>
        </p:nvSpPr>
        <p:spPr/>
        <p:txBody>
          <a:bodyPr/>
          <a:lstStyle/>
          <a:p>
            <a:fld id="{98AA1489-E470-4AC3-B24A-AE7D65DB56DE}" type="datetimeFigureOut">
              <a:rPr lang="en-GB" smtClean="0"/>
              <a:t>22/12/2023</a:t>
            </a:fld>
            <a:endParaRPr lang="en-GB"/>
          </a:p>
        </p:txBody>
      </p:sp>
      <p:sp>
        <p:nvSpPr>
          <p:cNvPr id="5" name="Footer Placeholder 4">
            <a:extLst>
              <a:ext uri="{FF2B5EF4-FFF2-40B4-BE49-F238E27FC236}">
                <a16:creationId xmlns:a16="http://schemas.microsoft.com/office/drawing/2014/main" id="{3B78C8BA-AE6D-14D0-C2A0-18DC2BA90CC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611F880-912C-71C9-0D07-9CFF683453BD}"/>
              </a:ext>
            </a:extLst>
          </p:cNvPr>
          <p:cNvSpPr>
            <a:spLocks noGrp="1"/>
          </p:cNvSpPr>
          <p:nvPr>
            <p:ph type="sldNum" sz="quarter" idx="12"/>
          </p:nvPr>
        </p:nvSpPr>
        <p:spPr/>
        <p:txBody>
          <a:bodyPr/>
          <a:lstStyle/>
          <a:p>
            <a:fld id="{D0BA8282-F1DD-41C0-9B89-8EB486F391FB}" type="slidenum">
              <a:rPr lang="en-GB" smtClean="0"/>
              <a:t>‹#›</a:t>
            </a:fld>
            <a:endParaRPr lang="en-GB"/>
          </a:p>
        </p:txBody>
      </p:sp>
    </p:spTree>
    <p:extLst>
      <p:ext uri="{BB962C8B-B14F-4D97-AF65-F5344CB8AC3E}">
        <p14:creationId xmlns:p14="http://schemas.microsoft.com/office/powerpoint/2010/main" val="296768340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410E47-C15D-6D23-9701-25AFA638176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F372533-2C91-6D43-7038-4FA5CBB8B2F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3BC4B5AE-B3BF-FA04-EE43-B1915D8818F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8535F678-D387-787B-746C-04CFF9FD2E4C}"/>
              </a:ext>
            </a:extLst>
          </p:cNvPr>
          <p:cNvSpPr>
            <a:spLocks noGrp="1"/>
          </p:cNvSpPr>
          <p:nvPr>
            <p:ph type="dt" sz="half" idx="10"/>
          </p:nvPr>
        </p:nvSpPr>
        <p:spPr/>
        <p:txBody>
          <a:bodyPr/>
          <a:lstStyle/>
          <a:p>
            <a:fld id="{98AA1489-E470-4AC3-B24A-AE7D65DB56DE}" type="datetimeFigureOut">
              <a:rPr lang="en-GB" smtClean="0"/>
              <a:t>22/12/2023</a:t>
            </a:fld>
            <a:endParaRPr lang="en-GB"/>
          </a:p>
        </p:txBody>
      </p:sp>
      <p:sp>
        <p:nvSpPr>
          <p:cNvPr id="6" name="Footer Placeholder 5">
            <a:extLst>
              <a:ext uri="{FF2B5EF4-FFF2-40B4-BE49-F238E27FC236}">
                <a16:creationId xmlns:a16="http://schemas.microsoft.com/office/drawing/2014/main" id="{9D214DBF-96DB-01A6-87B8-189A3AB4DCD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1E0203C-BCF5-109A-2321-CBA73E6530B6}"/>
              </a:ext>
            </a:extLst>
          </p:cNvPr>
          <p:cNvSpPr>
            <a:spLocks noGrp="1"/>
          </p:cNvSpPr>
          <p:nvPr>
            <p:ph type="sldNum" sz="quarter" idx="12"/>
          </p:nvPr>
        </p:nvSpPr>
        <p:spPr/>
        <p:txBody>
          <a:bodyPr/>
          <a:lstStyle/>
          <a:p>
            <a:fld id="{D0BA8282-F1DD-41C0-9B89-8EB486F391FB}" type="slidenum">
              <a:rPr lang="en-GB" smtClean="0"/>
              <a:t>‹#›</a:t>
            </a:fld>
            <a:endParaRPr lang="en-GB"/>
          </a:p>
        </p:txBody>
      </p:sp>
    </p:spTree>
    <p:extLst>
      <p:ext uri="{BB962C8B-B14F-4D97-AF65-F5344CB8AC3E}">
        <p14:creationId xmlns:p14="http://schemas.microsoft.com/office/powerpoint/2010/main" val="13444196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F86A0-4EC7-3041-3F1F-33A84A405575}"/>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AC23D58-0B41-B56D-8578-77B19F27799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00483DC-535D-9C4F-271E-123230AC0D9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13696833-4D58-F97A-71EB-4EF3475E430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4A37042-9941-2FFC-EE1C-60882D3F4BB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1674CC42-9FCF-F1B6-19A1-21D53B80E9E5}"/>
              </a:ext>
            </a:extLst>
          </p:cNvPr>
          <p:cNvSpPr>
            <a:spLocks noGrp="1"/>
          </p:cNvSpPr>
          <p:nvPr>
            <p:ph type="dt" sz="half" idx="10"/>
          </p:nvPr>
        </p:nvSpPr>
        <p:spPr/>
        <p:txBody>
          <a:bodyPr/>
          <a:lstStyle/>
          <a:p>
            <a:fld id="{98AA1489-E470-4AC3-B24A-AE7D65DB56DE}" type="datetimeFigureOut">
              <a:rPr lang="en-GB" smtClean="0"/>
              <a:t>22/12/2023</a:t>
            </a:fld>
            <a:endParaRPr lang="en-GB"/>
          </a:p>
        </p:txBody>
      </p:sp>
      <p:sp>
        <p:nvSpPr>
          <p:cNvPr id="8" name="Footer Placeholder 7">
            <a:extLst>
              <a:ext uri="{FF2B5EF4-FFF2-40B4-BE49-F238E27FC236}">
                <a16:creationId xmlns:a16="http://schemas.microsoft.com/office/drawing/2014/main" id="{7841CEBC-7E7E-34E7-25BE-60A16D156EF4}"/>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DF0C2EDA-877E-2FFC-B1C0-68F7C0930346}"/>
              </a:ext>
            </a:extLst>
          </p:cNvPr>
          <p:cNvSpPr>
            <a:spLocks noGrp="1"/>
          </p:cNvSpPr>
          <p:nvPr>
            <p:ph type="sldNum" sz="quarter" idx="12"/>
          </p:nvPr>
        </p:nvSpPr>
        <p:spPr/>
        <p:txBody>
          <a:bodyPr/>
          <a:lstStyle/>
          <a:p>
            <a:fld id="{D0BA8282-F1DD-41C0-9B89-8EB486F391FB}" type="slidenum">
              <a:rPr lang="en-GB" smtClean="0"/>
              <a:t>‹#›</a:t>
            </a:fld>
            <a:endParaRPr lang="en-GB"/>
          </a:p>
        </p:txBody>
      </p:sp>
    </p:spTree>
    <p:extLst>
      <p:ext uri="{BB962C8B-B14F-4D97-AF65-F5344CB8AC3E}">
        <p14:creationId xmlns:p14="http://schemas.microsoft.com/office/powerpoint/2010/main" val="309109294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530D5A-728F-D2E5-5652-E24BB3355C08}"/>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C2EA8A4E-7739-3CB1-0291-D8EFC2A95E4B}"/>
              </a:ext>
            </a:extLst>
          </p:cNvPr>
          <p:cNvSpPr>
            <a:spLocks noGrp="1"/>
          </p:cNvSpPr>
          <p:nvPr>
            <p:ph type="dt" sz="half" idx="10"/>
          </p:nvPr>
        </p:nvSpPr>
        <p:spPr/>
        <p:txBody>
          <a:bodyPr/>
          <a:lstStyle/>
          <a:p>
            <a:fld id="{98AA1489-E470-4AC3-B24A-AE7D65DB56DE}" type="datetimeFigureOut">
              <a:rPr lang="en-GB" smtClean="0"/>
              <a:t>22/12/2023</a:t>
            </a:fld>
            <a:endParaRPr lang="en-GB"/>
          </a:p>
        </p:txBody>
      </p:sp>
      <p:sp>
        <p:nvSpPr>
          <p:cNvPr id="4" name="Footer Placeholder 3">
            <a:extLst>
              <a:ext uri="{FF2B5EF4-FFF2-40B4-BE49-F238E27FC236}">
                <a16:creationId xmlns:a16="http://schemas.microsoft.com/office/drawing/2014/main" id="{52318BAE-9975-C68F-7049-150120C698C5}"/>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021314B-70EB-96E0-302A-38C191C37E4E}"/>
              </a:ext>
            </a:extLst>
          </p:cNvPr>
          <p:cNvSpPr>
            <a:spLocks noGrp="1"/>
          </p:cNvSpPr>
          <p:nvPr>
            <p:ph type="sldNum" sz="quarter" idx="12"/>
          </p:nvPr>
        </p:nvSpPr>
        <p:spPr/>
        <p:txBody>
          <a:bodyPr/>
          <a:lstStyle/>
          <a:p>
            <a:fld id="{D0BA8282-F1DD-41C0-9B89-8EB486F391FB}" type="slidenum">
              <a:rPr lang="en-GB" smtClean="0"/>
              <a:t>‹#›</a:t>
            </a:fld>
            <a:endParaRPr lang="en-GB"/>
          </a:p>
        </p:txBody>
      </p:sp>
    </p:spTree>
    <p:extLst>
      <p:ext uri="{BB962C8B-B14F-4D97-AF65-F5344CB8AC3E}">
        <p14:creationId xmlns:p14="http://schemas.microsoft.com/office/powerpoint/2010/main" val="299518555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14521E3-EECF-04B6-8A2F-9BADF9D7463F}"/>
              </a:ext>
            </a:extLst>
          </p:cNvPr>
          <p:cNvSpPr>
            <a:spLocks noGrp="1"/>
          </p:cNvSpPr>
          <p:nvPr>
            <p:ph type="dt" sz="half" idx="10"/>
          </p:nvPr>
        </p:nvSpPr>
        <p:spPr/>
        <p:txBody>
          <a:bodyPr/>
          <a:lstStyle/>
          <a:p>
            <a:fld id="{98AA1489-E470-4AC3-B24A-AE7D65DB56DE}" type="datetimeFigureOut">
              <a:rPr lang="en-GB" smtClean="0"/>
              <a:t>22/12/2023</a:t>
            </a:fld>
            <a:endParaRPr lang="en-GB"/>
          </a:p>
        </p:txBody>
      </p:sp>
      <p:sp>
        <p:nvSpPr>
          <p:cNvPr id="3" name="Footer Placeholder 2">
            <a:extLst>
              <a:ext uri="{FF2B5EF4-FFF2-40B4-BE49-F238E27FC236}">
                <a16:creationId xmlns:a16="http://schemas.microsoft.com/office/drawing/2014/main" id="{D95E7C41-033C-F52E-1C8A-6FCB0C10D14B}"/>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E2D49D2F-3DE6-F4F6-5A10-D0AB442FB271}"/>
              </a:ext>
            </a:extLst>
          </p:cNvPr>
          <p:cNvSpPr>
            <a:spLocks noGrp="1"/>
          </p:cNvSpPr>
          <p:nvPr>
            <p:ph type="sldNum" sz="quarter" idx="12"/>
          </p:nvPr>
        </p:nvSpPr>
        <p:spPr/>
        <p:txBody>
          <a:bodyPr/>
          <a:lstStyle/>
          <a:p>
            <a:fld id="{D0BA8282-F1DD-41C0-9B89-8EB486F391FB}" type="slidenum">
              <a:rPr lang="en-GB" smtClean="0"/>
              <a:t>‹#›</a:t>
            </a:fld>
            <a:endParaRPr lang="en-GB"/>
          </a:p>
        </p:txBody>
      </p:sp>
    </p:spTree>
    <p:extLst>
      <p:ext uri="{BB962C8B-B14F-4D97-AF65-F5344CB8AC3E}">
        <p14:creationId xmlns:p14="http://schemas.microsoft.com/office/powerpoint/2010/main" val="141150319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CF0F06-0AC0-E1B4-E1AF-0045E1E1AF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72F29034-8373-AEFC-C71B-E5980F2B69D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7183A26E-A26C-6708-52E1-66E72C3FFD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43B9F27-EE58-50A5-4075-772FDD1FBC03}"/>
              </a:ext>
            </a:extLst>
          </p:cNvPr>
          <p:cNvSpPr>
            <a:spLocks noGrp="1"/>
          </p:cNvSpPr>
          <p:nvPr>
            <p:ph type="dt" sz="half" idx="10"/>
          </p:nvPr>
        </p:nvSpPr>
        <p:spPr/>
        <p:txBody>
          <a:bodyPr/>
          <a:lstStyle/>
          <a:p>
            <a:fld id="{98AA1489-E470-4AC3-B24A-AE7D65DB56DE}" type="datetimeFigureOut">
              <a:rPr lang="en-GB" smtClean="0"/>
              <a:t>22/12/2023</a:t>
            </a:fld>
            <a:endParaRPr lang="en-GB"/>
          </a:p>
        </p:txBody>
      </p:sp>
      <p:sp>
        <p:nvSpPr>
          <p:cNvPr id="6" name="Footer Placeholder 5">
            <a:extLst>
              <a:ext uri="{FF2B5EF4-FFF2-40B4-BE49-F238E27FC236}">
                <a16:creationId xmlns:a16="http://schemas.microsoft.com/office/drawing/2014/main" id="{C3129D33-C9CC-4B5C-098B-7E76DFDA9E8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30824BF-9F55-66A5-FA19-DE5128DE0B96}"/>
              </a:ext>
            </a:extLst>
          </p:cNvPr>
          <p:cNvSpPr>
            <a:spLocks noGrp="1"/>
          </p:cNvSpPr>
          <p:nvPr>
            <p:ph type="sldNum" sz="quarter" idx="12"/>
          </p:nvPr>
        </p:nvSpPr>
        <p:spPr/>
        <p:txBody>
          <a:bodyPr/>
          <a:lstStyle/>
          <a:p>
            <a:fld id="{D0BA8282-F1DD-41C0-9B89-8EB486F391FB}" type="slidenum">
              <a:rPr lang="en-GB" smtClean="0"/>
              <a:t>‹#›</a:t>
            </a:fld>
            <a:endParaRPr lang="en-GB"/>
          </a:p>
        </p:txBody>
      </p:sp>
    </p:spTree>
    <p:extLst>
      <p:ext uri="{BB962C8B-B14F-4D97-AF65-F5344CB8AC3E}">
        <p14:creationId xmlns:p14="http://schemas.microsoft.com/office/powerpoint/2010/main" val="227096045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75B403-0C44-A49C-038E-405EE29E934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53399512-ED27-2747-DA5D-F2B75FC4B45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D0CF2C7E-5F6F-B8E3-F5C9-25637125BB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FC239C7-0AED-3CD9-15F8-5C2994CF72D8}"/>
              </a:ext>
            </a:extLst>
          </p:cNvPr>
          <p:cNvSpPr>
            <a:spLocks noGrp="1"/>
          </p:cNvSpPr>
          <p:nvPr>
            <p:ph type="dt" sz="half" idx="10"/>
          </p:nvPr>
        </p:nvSpPr>
        <p:spPr/>
        <p:txBody>
          <a:bodyPr/>
          <a:lstStyle/>
          <a:p>
            <a:fld id="{98AA1489-E470-4AC3-B24A-AE7D65DB56DE}" type="datetimeFigureOut">
              <a:rPr lang="en-GB" smtClean="0"/>
              <a:t>22/12/2023</a:t>
            </a:fld>
            <a:endParaRPr lang="en-GB"/>
          </a:p>
        </p:txBody>
      </p:sp>
      <p:sp>
        <p:nvSpPr>
          <p:cNvPr id="6" name="Footer Placeholder 5">
            <a:extLst>
              <a:ext uri="{FF2B5EF4-FFF2-40B4-BE49-F238E27FC236}">
                <a16:creationId xmlns:a16="http://schemas.microsoft.com/office/drawing/2014/main" id="{ACAD6119-C583-2178-379E-A0DBB8B647A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79099E1-E559-61B6-E300-78BA318C92BF}"/>
              </a:ext>
            </a:extLst>
          </p:cNvPr>
          <p:cNvSpPr>
            <a:spLocks noGrp="1"/>
          </p:cNvSpPr>
          <p:nvPr>
            <p:ph type="sldNum" sz="quarter" idx="12"/>
          </p:nvPr>
        </p:nvSpPr>
        <p:spPr/>
        <p:txBody>
          <a:bodyPr/>
          <a:lstStyle/>
          <a:p>
            <a:fld id="{D0BA8282-F1DD-41C0-9B89-8EB486F391FB}" type="slidenum">
              <a:rPr lang="en-GB" smtClean="0"/>
              <a:t>‹#›</a:t>
            </a:fld>
            <a:endParaRPr lang="en-GB"/>
          </a:p>
        </p:txBody>
      </p:sp>
    </p:spTree>
    <p:extLst>
      <p:ext uri="{BB962C8B-B14F-4D97-AF65-F5344CB8AC3E}">
        <p14:creationId xmlns:p14="http://schemas.microsoft.com/office/powerpoint/2010/main" val="265841035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2D51F2-AB5D-D457-FC79-68A240E12310}"/>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7DF73B6-5B14-E58D-13FF-213E9E6BF0A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3D24784-1CF1-DAB8-6654-B93B5EF1EBC6}"/>
              </a:ext>
            </a:extLst>
          </p:cNvPr>
          <p:cNvSpPr>
            <a:spLocks noGrp="1"/>
          </p:cNvSpPr>
          <p:nvPr>
            <p:ph type="dt" sz="half" idx="10"/>
          </p:nvPr>
        </p:nvSpPr>
        <p:spPr/>
        <p:txBody>
          <a:bodyPr/>
          <a:lstStyle/>
          <a:p>
            <a:fld id="{98AA1489-E470-4AC3-B24A-AE7D65DB56DE}" type="datetimeFigureOut">
              <a:rPr lang="en-GB" smtClean="0"/>
              <a:t>22/12/2023</a:t>
            </a:fld>
            <a:endParaRPr lang="en-GB"/>
          </a:p>
        </p:txBody>
      </p:sp>
      <p:sp>
        <p:nvSpPr>
          <p:cNvPr id="5" name="Footer Placeholder 4">
            <a:extLst>
              <a:ext uri="{FF2B5EF4-FFF2-40B4-BE49-F238E27FC236}">
                <a16:creationId xmlns:a16="http://schemas.microsoft.com/office/drawing/2014/main" id="{A1A1F3BB-E5FE-0437-3585-B2335E000BF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3800118-3777-1D61-59A2-12A10D3C7270}"/>
              </a:ext>
            </a:extLst>
          </p:cNvPr>
          <p:cNvSpPr>
            <a:spLocks noGrp="1"/>
          </p:cNvSpPr>
          <p:nvPr>
            <p:ph type="sldNum" sz="quarter" idx="12"/>
          </p:nvPr>
        </p:nvSpPr>
        <p:spPr/>
        <p:txBody>
          <a:bodyPr/>
          <a:lstStyle/>
          <a:p>
            <a:fld id="{D0BA8282-F1DD-41C0-9B89-8EB486F391FB}" type="slidenum">
              <a:rPr lang="en-GB" smtClean="0"/>
              <a:t>‹#›</a:t>
            </a:fld>
            <a:endParaRPr lang="en-GB"/>
          </a:p>
        </p:txBody>
      </p:sp>
    </p:spTree>
    <p:extLst>
      <p:ext uri="{BB962C8B-B14F-4D97-AF65-F5344CB8AC3E}">
        <p14:creationId xmlns:p14="http://schemas.microsoft.com/office/powerpoint/2010/main" val="253709985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2B5E449-577E-DEC2-0525-47E9AB269D1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2B667C5-6379-12F8-3C24-10D0DD6865D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26F7936-421B-44B8-CFA7-3BBFBF0C6E8D}"/>
              </a:ext>
            </a:extLst>
          </p:cNvPr>
          <p:cNvSpPr>
            <a:spLocks noGrp="1"/>
          </p:cNvSpPr>
          <p:nvPr>
            <p:ph type="dt" sz="half" idx="10"/>
          </p:nvPr>
        </p:nvSpPr>
        <p:spPr/>
        <p:txBody>
          <a:bodyPr/>
          <a:lstStyle/>
          <a:p>
            <a:fld id="{98AA1489-E470-4AC3-B24A-AE7D65DB56DE}" type="datetimeFigureOut">
              <a:rPr lang="en-GB" smtClean="0"/>
              <a:t>22/12/2023</a:t>
            </a:fld>
            <a:endParaRPr lang="en-GB"/>
          </a:p>
        </p:txBody>
      </p:sp>
      <p:sp>
        <p:nvSpPr>
          <p:cNvPr id="5" name="Footer Placeholder 4">
            <a:extLst>
              <a:ext uri="{FF2B5EF4-FFF2-40B4-BE49-F238E27FC236}">
                <a16:creationId xmlns:a16="http://schemas.microsoft.com/office/drawing/2014/main" id="{BA30CFC0-4D1C-3F09-81CE-FC7223F9DE9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01312A5-C581-F939-15FE-1CDDA894F9BC}"/>
              </a:ext>
            </a:extLst>
          </p:cNvPr>
          <p:cNvSpPr>
            <a:spLocks noGrp="1"/>
          </p:cNvSpPr>
          <p:nvPr>
            <p:ph type="sldNum" sz="quarter" idx="12"/>
          </p:nvPr>
        </p:nvSpPr>
        <p:spPr/>
        <p:txBody>
          <a:bodyPr/>
          <a:lstStyle/>
          <a:p>
            <a:fld id="{D0BA8282-F1DD-41C0-9B89-8EB486F391FB}" type="slidenum">
              <a:rPr lang="en-GB" smtClean="0"/>
              <a:t>‹#›</a:t>
            </a:fld>
            <a:endParaRPr lang="en-GB"/>
          </a:p>
        </p:txBody>
      </p:sp>
    </p:spTree>
    <p:extLst>
      <p:ext uri="{BB962C8B-B14F-4D97-AF65-F5344CB8AC3E}">
        <p14:creationId xmlns:p14="http://schemas.microsoft.com/office/powerpoint/2010/main" val="38094540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Cover Slide">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79C840AF-3F0B-714A-A1BA-03BCA5CCD638}"/>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617" t="-192" r="23334" b="25924"/>
          <a:stretch/>
        </p:blipFill>
        <p:spPr>
          <a:xfrm>
            <a:off x="8849193" y="3593387"/>
            <a:ext cx="3342807" cy="3264612"/>
          </a:xfrm>
          <a:prstGeom prst="rect">
            <a:avLst/>
          </a:prstGeom>
          <a:effectLst/>
        </p:spPr>
      </p:pic>
      <p:sp>
        <p:nvSpPr>
          <p:cNvPr id="2" name="Title 1">
            <a:extLst>
              <a:ext uri="{FF2B5EF4-FFF2-40B4-BE49-F238E27FC236}">
                <a16:creationId xmlns:a16="http://schemas.microsoft.com/office/drawing/2014/main" id="{9847B7BD-B23E-A14F-BD5E-69587B8DF666}"/>
              </a:ext>
            </a:extLst>
          </p:cNvPr>
          <p:cNvSpPr>
            <a:spLocks noGrp="1"/>
          </p:cNvSpPr>
          <p:nvPr>
            <p:ph type="ctrTitle"/>
          </p:nvPr>
        </p:nvSpPr>
        <p:spPr>
          <a:xfrm>
            <a:off x="464457" y="1600199"/>
            <a:ext cx="8461829" cy="3657600"/>
          </a:xfrm>
          <a:prstGeom prst="rect">
            <a:avLst/>
          </a:prstGeom>
        </p:spPr>
        <p:txBody>
          <a:bodyPr anchor="ctr"/>
          <a:lstStyle>
            <a:lvl1pPr algn="l">
              <a:defRPr sz="3000">
                <a:solidFill>
                  <a:schemeClr val="accent2"/>
                </a:solidFill>
              </a:defRPr>
            </a:lvl1pPr>
          </a:lstStyle>
          <a:p>
            <a:r>
              <a:rPr lang="en-GB"/>
              <a:t>Click to edit Master title style</a:t>
            </a:r>
          </a:p>
        </p:txBody>
      </p:sp>
      <p:sp>
        <p:nvSpPr>
          <p:cNvPr id="8" name="Rectangle 7">
            <a:extLst>
              <a:ext uri="{FF2B5EF4-FFF2-40B4-BE49-F238E27FC236}">
                <a16:creationId xmlns:a16="http://schemas.microsoft.com/office/drawing/2014/main" id="{5C1BA965-5802-1C4C-9E2F-F60562706922}"/>
              </a:ext>
            </a:extLst>
          </p:cNvPr>
          <p:cNvSpPr/>
          <p:nvPr userDrawn="1"/>
        </p:nvSpPr>
        <p:spPr>
          <a:xfrm>
            <a:off x="0" y="2336800"/>
            <a:ext cx="217714" cy="219165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06856636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Title Slide 1">
    <p:spTree>
      <p:nvGrpSpPr>
        <p:cNvPr id="1" name=""/>
        <p:cNvGrpSpPr/>
        <p:nvPr/>
      </p:nvGrpSpPr>
      <p:grpSpPr>
        <a:xfrm>
          <a:off x="0" y="0"/>
          <a:ext cx="0" cy="0"/>
          <a:chOff x="0" y="0"/>
          <a:chExt cx="0" cy="0"/>
        </a:xfrm>
      </p:grpSpPr>
      <p:pic>
        <p:nvPicPr>
          <p:cNvPr id="5" name="Picture 4" descr="A picture containing chart&#10;&#10;Description automatically generated">
            <a:extLst>
              <a:ext uri="{FF2B5EF4-FFF2-40B4-BE49-F238E27FC236}">
                <a16:creationId xmlns:a16="http://schemas.microsoft.com/office/drawing/2014/main" id="{7E2CE10C-C9AC-D7B2-C8C0-51BE4918CE4A}"/>
              </a:ext>
            </a:extLst>
          </p:cNvPr>
          <p:cNvPicPr>
            <a:picLocks noChangeAspect="1"/>
          </p:cNvPicPr>
          <p:nvPr userDrawn="1"/>
        </p:nvPicPr>
        <p:blipFill>
          <a:blip r:embed="rId2"/>
          <a:stretch>
            <a:fillRect/>
          </a:stretch>
        </p:blipFill>
        <p:spPr>
          <a:xfrm>
            <a:off x="0" y="1196"/>
            <a:ext cx="12192000" cy="6855609"/>
          </a:xfrm>
          <a:prstGeom prst="rect">
            <a:avLst/>
          </a:prstGeom>
        </p:spPr>
      </p:pic>
      <p:sp>
        <p:nvSpPr>
          <p:cNvPr id="2" name="Title 1"/>
          <p:cNvSpPr>
            <a:spLocks noGrp="1"/>
          </p:cNvSpPr>
          <p:nvPr>
            <p:ph type="ctrTitle"/>
          </p:nvPr>
        </p:nvSpPr>
        <p:spPr>
          <a:xfrm>
            <a:off x="609599" y="1353601"/>
            <a:ext cx="4673599" cy="1123217"/>
          </a:xfrm>
        </p:spPr>
        <p:txBody>
          <a:bodyPr anchor="t" anchorCtr="0">
            <a:normAutofit/>
          </a:bodyPr>
          <a:lstStyle>
            <a:lvl1pPr>
              <a:defRPr sz="1867">
                <a:solidFill>
                  <a:schemeClr val="bg1"/>
                </a:solidFill>
              </a:defRPr>
            </a:lvl1pPr>
          </a:lstStyle>
          <a:p>
            <a:r>
              <a:rPr lang="en-GB"/>
              <a:t>Click to edit Master title style</a:t>
            </a:r>
            <a:endParaRPr lang="en-US"/>
          </a:p>
        </p:txBody>
      </p:sp>
      <p:sp>
        <p:nvSpPr>
          <p:cNvPr id="3" name="Subtitle 2"/>
          <p:cNvSpPr>
            <a:spLocks noGrp="1"/>
          </p:cNvSpPr>
          <p:nvPr>
            <p:ph type="subTitle" idx="1" hasCustomPrompt="1"/>
          </p:nvPr>
        </p:nvSpPr>
        <p:spPr>
          <a:xfrm>
            <a:off x="609602" y="2741513"/>
            <a:ext cx="4673599" cy="2841944"/>
          </a:xfrm>
        </p:spPr>
        <p:txBody>
          <a:bodyPr>
            <a:normAutofit/>
          </a:bodyPr>
          <a:lstStyle>
            <a:lvl1pPr marL="0" indent="0" algn="l">
              <a:buNone/>
              <a:defRPr sz="3733" b="1">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Presentation title</a:t>
            </a:r>
            <a:endParaRPr lang="en-US"/>
          </a:p>
        </p:txBody>
      </p:sp>
      <p:pic>
        <p:nvPicPr>
          <p:cNvPr id="19" name="Picture 18">
            <a:extLst>
              <a:ext uri="{FF2B5EF4-FFF2-40B4-BE49-F238E27FC236}">
                <a16:creationId xmlns:a16="http://schemas.microsoft.com/office/drawing/2014/main" id="{CB14AB62-6004-5D4D-95DA-026454406228}"/>
              </a:ext>
            </a:extLst>
          </p:cNvPr>
          <p:cNvPicPr>
            <a:picLocks noChangeAspect="1"/>
          </p:cNvPicPr>
          <p:nvPr userDrawn="1"/>
        </p:nvPicPr>
        <p:blipFill>
          <a:blip r:embed="rId3"/>
          <a:srcRect/>
          <a:stretch/>
        </p:blipFill>
        <p:spPr>
          <a:xfrm>
            <a:off x="9669861" y="6154493"/>
            <a:ext cx="1912537" cy="295224"/>
          </a:xfrm>
          <a:prstGeom prst="rect">
            <a:avLst/>
          </a:prstGeom>
        </p:spPr>
      </p:pic>
      <p:pic>
        <p:nvPicPr>
          <p:cNvPr id="14" name="Picture 13">
            <a:extLst>
              <a:ext uri="{FF2B5EF4-FFF2-40B4-BE49-F238E27FC236}">
                <a16:creationId xmlns:a16="http://schemas.microsoft.com/office/drawing/2014/main" id="{590B06ED-F168-6A48-99D4-010DEA1FE774}"/>
              </a:ext>
            </a:extLst>
          </p:cNvPr>
          <p:cNvPicPr>
            <a:picLocks noChangeAspect="1"/>
          </p:cNvPicPr>
          <p:nvPr userDrawn="1"/>
        </p:nvPicPr>
        <p:blipFill>
          <a:blip r:embed="rId4"/>
          <a:srcRect/>
          <a:stretch/>
        </p:blipFill>
        <p:spPr>
          <a:xfrm>
            <a:off x="722222" y="423140"/>
            <a:ext cx="1749581" cy="551881"/>
          </a:xfrm>
          <a:prstGeom prst="rect">
            <a:avLst/>
          </a:prstGeom>
        </p:spPr>
      </p:pic>
      <p:sp>
        <p:nvSpPr>
          <p:cNvPr id="25" name="Slide Number Placeholder 5">
            <a:extLst>
              <a:ext uri="{FF2B5EF4-FFF2-40B4-BE49-F238E27FC236}">
                <a16:creationId xmlns:a16="http://schemas.microsoft.com/office/drawing/2014/main" id="{7E2E115B-FDE8-624C-B5D7-DC0307390989}"/>
              </a:ext>
            </a:extLst>
          </p:cNvPr>
          <p:cNvSpPr>
            <a:spLocks noGrp="1"/>
          </p:cNvSpPr>
          <p:nvPr>
            <p:ph type="sldNum" sz="quarter" idx="4"/>
          </p:nvPr>
        </p:nvSpPr>
        <p:spPr>
          <a:xfrm>
            <a:off x="158663" y="6426363"/>
            <a:ext cx="391532" cy="365125"/>
          </a:xfrm>
          <a:prstGeom prst="rect">
            <a:avLst/>
          </a:prstGeom>
        </p:spPr>
        <p:txBody>
          <a:bodyPr vert="horz" lIns="91440" tIns="45720" rIns="91440" bIns="45720" rtlCol="0" anchor="ctr"/>
          <a:lstStyle>
            <a:lvl1pPr algn="l">
              <a:defRPr sz="933" b="1">
                <a:solidFill>
                  <a:schemeClr val="bg1"/>
                </a:solidFill>
                <a:latin typeface="Century Gothic"/>
                <a:cs typeface="Century Gothic"/>
              </a:defRPr>
            </a:lvl1pPr>
          </a:lstStyle>
          <a:p>
            <a:r>
              <a:rPr lang="en-US"/>
              <a:t>#</a:t>
            </a:r>
          </a:p>
        </p:txBody>
      </p:sp>
    </p:spTree>
    <p:extLst>
      <p:ext uri="{BB962C8B-B14F-4D97-AF65-F5344CB8AC3E}">
        <p14:creationId xmlns:p14="http://schemas.microsoft.com/office/powerpoint/2010/main" val="78082113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Title and Content 1">
    <p:spTree>
      <p:nvGrpSpPr>
        <p:cNvPr id="1" name=""/>
        <p:cNvGrpSpPr/>
        <p:nvPr/>
      </p:nvGrpSpPr>
      <p:grpSpPr>
        <a:xfrm>
          <a:off x="0" y="0"/>
          <a:ext cx="0" cy="0"/>
          <a:chOff x="0" y="0"/>
          <a:chExt cx="0" cy="0"/>
        </a:xfrm>
      </p:grpSpPr>
      <p:sp>
        <p:nvSpPr>
          <p:cNvPr id="2" name="Title 1"/>
          <p:cNvSpPr>
            <a:spLocks noGrp="1"/>
          </p:cNvSpPr>
          <p:nvPr>
            <p:ph type="title"/>
          </p:nvPr>
        </p:nvSpPr>
        <p:spPr>
          <a:xfrm>
            <a:off x="1661787" y="439841"/>
            <a:ext cx="9920613" cy="672892"/>
          </a:xfrm>
        </p:spPr>
        <p:txBody>
          <a:bodyPr/>
          <a:lstStyle/>
          <a:p>
            <a:r>
              <a:rPr lang="en-GB"/>
              <a:t>Click to edit Master title style</a:t>
            </a:r>
            <a:endParaRPr lang="en-US"/>
          </a:p>
        </p:txBody>
      </p:sp>
      <p:sp>
        <p:nvSpPr>
          <p:cNvPr id="8" name="Text Placeholder 2">
            <a:extLst>
              <a:ext uri="{FF2B5EF4-FFF2-40B4-BE49-F238E27FC236}">
                <a16:creationId xmlns:a16="http://schemas.microsoft.com/office/drawing/2014/main" id="{9634FCEB-1A10-C94D-B820-C5075AC0A62E}"/>
              </a:ext>
            </a:extLst>
          </p:cNvPr>
          <p:cNvSpPr>
            <a:spLocks noGrp="1"/>
          </p:cNvSpPr>
          <p:nvPr>
            <p:ph idx="13"/>
          </p:nvPr>
        </p:nvSpPr>
        <p:spPr>
          <a:xfrm>
            <a:off x="609600" y="1353601"/>
            <a:ext cx="10972800" cy="4391668"/>
          </a:xfrm>
          <a:prstGeom prst="rect">
            <a:avLst/>
          </a:prstGeom>
        </p:spPr>
        <p:txBody>
          <a:bodyPr vert="horz" lIns="91440" tIns="45720" rIns="91440" bIns="45720" rtlCol="0">
            <a:normAutofit/>
          </a:bodyPr>
          <a:lstStyle/>
          <a:p>
            <a:pPr lvl="0"/>
            <a:r>
              <a:rPr lang="en-GB"/>
              <a:t>Body text</a:t>
            </a:r>
          </a:p>
        </p:txBody>
      </p:sp>
      <p:sp>
        <p:nvSpPr>
          <p:cNvPr id="12" name="Slide Number Placeholder 5">
            <a:extLst>
              <a:ext uri="{FF2B5EF4-FFF2-40B4-BE49-F238E27FC236}">
                <a16:creationId xmlns:a16="http://schemas.microsoft.com/office/drawing/2014/main" id="{A4306DC3-7DFB-F942-A6B0-ECF0A4D7A932}"/>
              </a:ext>
            </a:extLst>
          </p:cNvPr>
          <p:cNvSpPr>
            <a:spLocks noGrp="1"/>
          </p:cNvSpPr>
          <p:nvPr>
            <p:ph type="sldNum" sz="quarter" idx="4"/>
          </p:nvPr>
        </p:nvSpPr>
        <p:spPr>
          <a:xfrm>
            <a:off x="158663" y="6426363"/>
            <a:ext cx="391532" cy="365125"/>
          </a:xfrm>
          <a:prstGeom prst="rect">
            <a:avLst/>
          </a:prstGeom>
        </p:spPr>
        <p:txBody>
          <a:bodyPr vert="horz" lIns="91440" tIns="45720" rIns="91440" bIns="45720" rtlCol="0" anchor="ctr"/>
          <a:lstStyle>
            <a:lvl1pPr algn="l">
              <a:defRPr sz="933" b="1">
                <a:solidFill>
                  <a:schemeClr val="tx1"/>
                </a:solidFill>
                <a:latin typeface="Century Gothic"/>
                <a:cs typeface="Century Gothic"/>
              </a:defRPr>
            </a:lvl1pPr>
          </a:lstStyle>
          <a:p>
            <a:r>
              <a:rPr lang="en-US"/>
              <a:t>#</a:t>
            </a:r>
          </a:p>
        </p:txBody>
      </p:sp>
    </p:spTree>
    <p:extLst>
      <p:ext uri="{BB962C8B-B14F-4D97-AF65-F5344CB8AC3E}">
        <p14:creationId xmlns:p14="http://schemas.microsoft.com/office/powerpoint/2010/main" val="405620183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Title and Content 3">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Agenda</a:t>
            </a:r>
            <a:endParaRPr lang="en-US"/>
          </a:p>
        </p:txBody>
      </p:sp>
      <p:sp>
        <p:nvSpPr>
          <p:cNvPr id="6" name="Slide Number Placeholder 5"/>
          <p:cNvSpPr>
            <a:spLocks noGrp="1"/>
          </p:cNvSpPr>
          <p:nvPr>
            <p:ph type="sldNum" sz="quarter" idx="12"/>
          </p:nvPr>
        </p:nvSpPr>
        <p:spPr>
          <a:xfrm>
            <a:off x="158663" y="6426363"/>
            <a:ext cx="391532" cy="365125"/>
          </a:xfrm>
          <a:prstGeom prst="rect">
            <a:avLst/>
          </a:prstGeom>
        </p:spPr>
        <p:txBody>
          <a:bodyPr/>
          <a:lstStyle/>
          <a:p>
            <a:fld id="{2059584C-D0C7-0342-ACE5-9431011DACBC}" type="slidenum">
              <a:rPr lang="en-US" smtClean="0"/>
              <a:t>‹#›</a:t>
            </a:fld>
            <a:endParaRPr lang="en-US"/>
          </a:p>
        </p:txBody>
      </p:sp>
      <p:sp>
        <p:nvSpPr>
          <p:cNvPr id="8" name="Content Placeholder 2">
            <a:extLst>
              <a:ext uri="{FF2B5EF4-FFF2-40B4-BE49-F238E27FC236}">
                <a16:creationId xmlns:a16="http://schemas.microsoft.com/office/drawing/2014/main" id="{7CE38DCD-82DE-2848-B591-CD8E20944D86}"/>
              </a:ext>
            </a:extLst>
          </p:cNvPr>
          <p:cNvSpPr>
            <a:spLocks noGrp="1"/>
          </p:cNvSpPr>
          <p:nvPr>
            <p:ph idx="1" hasCustomPrompt="1"/>
          </p:nvPr>
        </p:nvSpPr>
        <p:spPr>
          <a:xfrm>
            <a:off x="609600" y="1353600"/>
            <a:ext cx="10972800" cy="4391669"/>
          </a:xfrm>
        </p:spPr>
        <p:txBody>
          <a:bodyPr/>
          <a:lstStyle>
            <a:lvl1pPr marL="0" indent="0">
              <a:buFont typeface="Arial"/>
              <a:buNone/>
              <a:defRPr/>
            </a:lvl1pPr>
          </a:lstStyle>
          <a:p>
            <a:pPr lvl="0"/>
            <a:r>
              <a:rPr lang="en-GB"/>
              <a:t>Body text with bullets</a:t>
            </a:r>
            <a:endParaRPr lang="en-US"/>
          </a:p>
        </p:txBody>
      </p:sp>
    </p:spTree>
    <p:extLst>
      <p:ext uri="{BB962C8B-B14F-4D97-AF65-F5344CB8AC3E}">
        <p14:creationId xmlns:p14="http://schemas.microsoft.com/office/powerpoint/2010/main" val="62437811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End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1CB04A7-C045-1A4B-82CD-59492834B4CC}"/>
              </a:ext>
            </a:extLst>
          </p:cNvPr>
          <p:cNvSpPr/>
          <p:nvPr userDrawn="1"/>
        </p:nvSpPr>
        <p:spPr>
          <a:xfrm>
            <a:off x="0" y="1"/>
            <a:ext cx="12192000" cy="6858000"/>
          </a:xfrm>
          <a:prstGeom prst="rect">
            <a:avLst/>
          </a:prstGeom>
          <a:solidFill>
            <a:srgbClr val="00748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rgbClr val="843F91"/>
              </a:solidFill>
            </a:endParaRPr>
          </a:p>
        </p:txBody>
      </p:sp>
      <p:pic>
        <p:nvPicPr>
          <p:cNvPr id="8" name="Picture 7">
            <a:extLst>
              <a:ext uri="{FF2B5EF4-FFF2-40B4-BE49-F238E27FC236}">
                <a16:creationId xmlns:a16="http://schemas.microsoft.com/office/drawing/2014/main" id="{8517BE05-DCC4-6E41-B5B1-55DE87661ECC}"/>
              </a:ext>
            </a:extLst>
          </p:cNvPr>
          <p:cNvPicPr>
            <a:picLocks noChangeAspect="1"/>
          </p:cNvPicPr>
          <p:nvPr userDrawn="1"/>
        </p:nvPicPr>
        <p:blipFill>
          <a:blip r:embed="rId2"/>
          <a:srcRect/>
          <a:stretch/>
        </p:blipFill>
        <p:spPr>
          <a:xfrm>
            <a:off x="778108" y="331049"/>
            <a:ext cx="1912533" cy="603283"/>
          </a:xfrm>
          <a:prstGeom prst="rect">
            <a:avLst/>
          </a:prstGeom>
        </p:spPr>
      </p:pic>
      <p:sp>
        <p:nvSpPr>
          <p:cNvPr id="6" name="Slide Number Placeholder 5"/>
          <p:cNvSpPr>
            <a:spLocks noGrp="1"/>
          </p:cNvSpPr>
          <p:nvPr>
            <p:ph type="sldNum" sz="quarter" idx="12"/>
          </p:nvPr>
        </p:nvSpPr>
        <p:spPr>
          <a:xfrm>
            <a:off x="158663" y="6426363"/>
            <a:ext cx="391532" cy="365125"/>
          </a:xfrm>
          <a:prstGeom prst="rect">
            <a:avLst/>
          </a:prstGeom>
        </p:spPr>
        <p:txBody>
          <a:bodyPr/>
          <a:lstStyle>
            <a:lvl1pPr>
              <a:defRPr>
                <a:solidFill>
                  <a:schemeClr val="bg1"/>
                </a:solidFill>
              </a:defRPr>
            </a:lvl1pPr>
          </a:lstStyle>
          <a:p>
            <a:fld id="{2059584C-D0C7-0342-ACE5-9431011DACBC}" type="slidenum">
              <a:rPr lang="en-US" smtClean="0"/>
              <a:pPr/>
              <a:t>‹#›</a:t>
            </a:fld>
            <a:endParaRPr lang="en-US"/>
          </a:p>
        </p:txBody>
      </p:sp>
      <p:sp>
        <p:nvSpPr>
          <p:cNvPr id="12" name="TextBox 11">
            <a:extLst>
              <a:ext uri="{FF2B5EF4-FFF2-40B4-BE49-F238E27FC236}">
                <a16:creationId xmlns:a16="http://schemas.microsoft.com/office/drawing/2014/main" id="{3B73D908-B5CD-5549-AB4A-6DEF9C850658}"/>
              </a:ext>
            </a:extLst>
          </p:cNvPr>
          <p:cNvSpPr txBox="1"/>
          <p:nvPr userDrawn="1"/>
        </p:nvSpPr>
        <p:spPr>
          <a:xfrm>
            <a:off x="609601" y="3319765"/>
            <a:ext cx="4180113" cy="3289161"/>
          </a:xfrm>
          <a:prstGeom prst="rect">
            <a:avLst/>
          </a:prstGeom>
        </p:spPr>
        <p:txBody>
          <a:bodyPr vert="horz" wrap="square" lIns="121920" tIns="60960" rIns="121920" bIns="60960" rtlCol="0" anchor="t" anchorCtr="0">
            <a:normAutofit/>
          </a:bodyPr>
          <a:lstStyle/>
          <a:p>
            <a:r>
              <a:rPr lang="en-GB" sz="1333">
                <a:solidFill>
                  <a:schemeClr val="bg1"/>
                </a:solidFill>
                <a:effectLst/>
                <a:latin typeface="Gotham Bold" panose="02000604030000020004" pitchFamily="2" charset="0"/>
              </a:rPr>
              <a:t>Wessex Academic Health Science Network </a:t>
            </a:r>
            <a:r>
              <a:rPr lang="en-GB" sz="1333" b="0" i="0">
                <a:solidFill>
                  <a:schemeClr val="bg1"/>
                </a:solidFill>
                <a:effectLst/>
                <a:latin typeface="Gotham Book" panose="02000604040000020004" pitchFamily="2" charset="0"/>
              </a:rPr>
              <a:t>Limited</a:t>
            </a:r>
          </a:p>
          <a:p>
            <a:r>
              <a:rPr lang="en-GB" sz="1333" b="0" i="0">
                <a:solidFill>
                  <a:schemeClr val="bg1"/>
                </a:solidFill>
                <a:effectLst/>
                <a:latin typeface="Gotham Book" panose="02000604040000020004" pitchFamily="2" charset="0"/>
              </a:rPr>
              <a:t>Innovation Centre</a:t>
            </a:r>
            <a:br>
              <a:rPr lang="en-GB" sz="1333" b="0" i="0">
                <a:solidFill>
                  <a:schemeClr val="bg1"/>
                </a:solidFill>
                <a:effectLst/>
                <a:latin typeface="Gotham Book" panose="02000604040000020004" pitchFamily="2" charset="0"/>
              </a:rPr>
            </a:br>
            <a:r>
              <a:rPr lang="en-GB" sz="1333" b="0" i="0">
                <a:solidFill>
                  <a:schemeClr val="bg1"/>
                </a:solidFill>
                <a:effectLst/>
                <a:latin typeface="Gotham Book" panose="02000604040000020004" pitchFamily="2" charset="0"/>
              </a:rPr>
              <a:t>Southampton Science Park</a:t>
            </a:r>
            <a:br>
              <a:rPr lang="en-GB" sz="1333" b="0" i="0">
                <a:solidFill>
                  <a:schemeClr val="bg1"/>
                </a:solidFill>
                <a:effectLst/>
                <a:latin typeface="Gotham Book" panose="02000604040000020004" pitchFamily="2" charset="0"/>
              </a:rPr>
            </a:br>
            <a:r>
              <a:rPr lang="en-GB" sz="1333" b="0" i="0">
                <a:solidFill>
                  <a:schemeClr val="bg1"/>
                </a:solidFill>
                <a:effectLst/>
                <a:latin typeface="Gotham Book" panose="02000604040000020004" pitchFamily="2" charset="0"/>
              </a:rPr>
              <a:t>2 Venture Road</a:t>
            </a:r>
            <a:br>
              <a:rPr lang="en-GB" sz="1333" b="0" i="0">
                <a:solidFill>
                  <a:schemeClr val="bg1"/>
                </a:solidFill>
                <a:effectLst/>
                <a:latin typeface="Gotham Book" panose="02000604040000020004" pitchFamily="2" charset="0"/>
              </a:rPr>
            </a:br>
            <a:r>
              <a:rPr lang="en-GB" sz="1333" b="0" i="0" err="1">
                <a:solidFill>
                  <a:schemeClr val="bg1"/>
                </a:solidFill>
                <a:effectLst/>
                <a:latin typeface="Gotham Book" panose="02000604040000020004" pitchFamily="2" charset="0"/>
              </a:rPr>
              <a:t>Chilworth</a:t>
            </a:r>
            <a:br>
              <a:rPr lang="en-GB" sz="1333" b="0" i="0">
                <a:solidFill>
                  <a:schemeClr val="bg1"/>
                </a:solidFill>
                <a:effectLst/>
                <a:latin typeface="Gotham Book" panose="02000604040000020004" pitchFamily="2" charset="0"/>
              </a:rPr>
            </a:br>
            <a:r>
              <a:rPr lang="en-GB" sz="1333" b="0" i="0">
                <a:solidFill>
                  <a:schemeClr val="bg1"/>
                </a:solidFill>
                <a:effectLst/>
                <a:latin typeface="Gotham Book" panose="02000604040000020004" pitchFamily="2" charset="0"/>
              </a:rPr>
              <a:t>Southampton</a:t>
            </a:r>
            <a:br>
              <a:rPr lang="en-GB" sz="1333" b="0" i="0">
                <a:solidFill>
                  <a:schemeClr val="bg1"/>
                </a:solidFill>
                <a:effectLst/>
                <a:latin typeface="Gotham Book" panose="02000604040000020004" pitchFamily="2" charset="0"/>
              </a:rPr>
            </a:br>
            <a:r>
              <a:rPr lang="en-GB" sz="1333" b="0" i="0">
                <a:solidFill>
                  <a:schemeClr val="bg1"/>
                </a:solidFill>
                <a:effectLst/>
                <a:latin typeface="Gotham Book" panose="02000604040000020004" pitchFamily="2" charset="0"/>
              </a:rPr>
              <a:t>S016 7NP</a:t>
            </a:r>
            <a:br>
              <a:rPr lang="en-GB" sz="1333" b="0" i="0">
                <a:solidFill>
                  <a:schemeClr val="bg1"/>
                </a:solidFill>
                <a:effectLst/>
                <a:latin typeface="Gotham Book" panose="02000604040000020004" pitchFamily="2" charset="0"/>
              </a:rPr>
            </a:br>
            <a:br>
              <a:rPr lang="en-GB" sz="1333" b="0" i="0">
                <a:solidFill>
                  <a:schemeClr val="bg1"/>
                </a:solidFill>
                <a:effectLst/>
                <a:latin typeface="Gotham Book" panose="02000604040000020004" pitchFamily="2" charset="0"/>
              </a:rPr>
            </a:br>
            <a:r>
              <a:rPr lang="en-GB" sz="1333" b="0" i="0">
                <a:solidFill>
                  <a:schemeClr val="bg1"/>
                </a:solidFill>
                <a:effectLst/>
                <a:latin typeface="Gotham Book" panose="02000604040000020004" pitchFamily="2" charset="0"/>
              </a:rPr>
              <a:t>E: </a:t>
            </a:r>
            <a:r>
              <a:rPr lang="en-GB" sz="1333" b="0" i="0" err="1">
                <a:solidFill>
                  <a:schemeClr val="bg1"/>
                </a:solidFill>
                <a:effectLst/>
                <a:latin typeface="Gotham Book" panose="02000604040000020004" pitchFamily="2" charset="0"/>
              </a:rPr>
              <a:t>enquiries@wessexahsn.net</a:t>
            </a:r>
            <a:br>
              <a:rPr lang="en-GB" sz="1333" b="0" i="0">
                <a:solidFill>
                  <a:schemeClr val="bg1"/>
                </a:solidFill>
                <a:effectLst/>
                <a:latin typeface="Gotham Book" panose="02000604040000020004" pitchFamily="2" charset="0"/>
              </a:rPr>
            </a:br>
            <a:r>
              <a:rPr lang="en-GB" sz="1333" b="0" i="0">
                <a:solidFill>
                  <a:schemeClr val="bg1"/>
                </a:solidFill>
                <a:effectLst/>
                <a:latin typeface="Gotham Book" panose="02000604040000020004" pitchFamily="2" charset="0"/>
              </a:rPr>
              <a:t>@</a:t>
            </a:r>
            <a:r>
              <a:rPr lang="en-GB" sz="1333" b="0" i="0" err="1">
                <a:solidFill>
                  <a:schemeClr val="bg1"/>
                </a:solidFill>
                <a:effectLst/>
                <a:latin typeface="Gotham Book" panose="02000604040000020004" pitchFamily="2" charset="0"/>
              </a:rPr>
              <a:t>WessexAHSN</a:t>
            </a:r>
            <a:br>
              <a:rPr lang="en-GB" sz="1333" b="0" i="0">
                <a:solidFill>
                  <a:schemeClr val="bg1"/>
                </a:solidFill>
                <a:effectLst/>
                <a:latin typeface="Gotham Book" panose="02000604040000020004" pitchFamily="2" charset="0"/>
              </a:rPr>
            </a:br>
            <a:r>
              <a:rPr lang="en-GB" sz="1333" b="0" i="0">
                <a:solidFill>
                  <a:schemeClr val="bg1"/>
                </a:solidFill>
                <a:effectLst/>
                <a:latin typeface="Gotham Book" panose="02000604040000020004" pitchFamily="2" charset="0"/>
              </a:rPr>
              <a:t>T: 023 8202 0840</a:t>
            </a:r>
            <a:br>
              <a:rPr lang="en-GB" sz="1333" b="0" i="0">
                <a:solidFill>
                  <a:schemeClr val="bg1"/>
                </a:solidFill>
                <a:effectLst/>
                <a:latin typeface="Gotham Book" panose="02000604040000020004" pitchFamily="2" charset="0"/>
              </a:rPr>
            </a:br>
            <a:endParaRPr lang="en-GB" sz="1333" b="0" i="0">
              <a:solidFill>
                <a:schemeClr val="bg1"/>
              </a:solidFill>
              <a:effectLst/>
              <a:latin typeface="Gotham Book" panose="02000604040000020004" pitchFamily="2" charset="0"/>
            </a:endParaRPr>
          </a:p>
          <a:p>
            <a:r>
              <a:rPr lang="en-GB" sz="1333" b="1" i="0" err="1">
                <a:solidFill>
                  <a:schemeClr val="bg1"/>
                </a:solidFill>
                <a:effectLst/>
                <a:latin typeface="Gotham Bold" panose="02000604030000020004" pitchFamily="2" charset="0"/>
              </a:rPr>
              <a:t>wessexahsn.org.uk</a:t>
            </a:r>
            <a:endParaRPr lang="en-GB" sz="1333" b="1" i="0">
              <a:solidFill>
                <a:schemeClr val="bg1"/>
              </a:solidFill>
              <a:effectLst/>
              <a:latin typeface="Gotham Bold" panose="02000604030000020004" pitchFamily="2" charset="0"/>
            </a:endParaRPr>
          </a:p>
        </p:txBody>
      </p:sp>
      <p:pic>
        <p:nvPicPr>
          <p:cNvPr id="11" name="Picture 10">
            <a:extLst>
              <a:ext uri="{FF2B5EF4-FFF2-40B4-BE49-F238E27FC236}">
                <a16:creationId xmlns:a16="http://schemas.microsoft.com/office/drawing/2014/main" id="{FB8D7106-D14D-C341-AA67-0E589C91B432}"/>
              </a:ext>
            </a:extLst>
          </p:cNvPr>
          <p:cNvPicPr>
            <a:picLocks noChangeAspect="1"/>
          </p:cNvPicPr>
          <p:nvPr userDrawn="1"/>
        </p:nvPicPr>
        <p:blipFill>
          <a:blip r:embed="rId3"/>
          <a:srcRect/>
          <a:stretch/>
        </p:blipFill>
        <p:spPr>
          <a:xfrm>
            <a:off x="9669861" y="6154493"/>
            <a:ext cx="1912537" cy="295224"/>
          </a:xfrm>
          <a:prstGeom prst="rect">
            <a:avLst/>
          </a:prstGeom>
        </p:spPr>
      </p:pic>
    </p:spTree>
    <p:extLst>
      <p:ext uri="{BB962C8B-B14F-4D97-AF65-F5344CB8AC3E}">
        <p14:creationId xmlns:p14="http://schemas.microsoft.com/office/powerpoint/2010/main" val="3695357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userDrawn="1">
  <p:cSld name="White">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FA7216EA-489E-414D-BA60-2D439659EDE7}"/>
              </a:ext>
            </a:extLst>
          </p:cNvPr>
          <p:cNvGrpSpPr/>
          <p:nvPr userDrawn="1"/>
        </p:nvGrpSpPr>
        <p:grpSpPr>
          <a:xfrm>
            <a:off x="-676195" y="180181"/>
            <a:ext cx="504523" cy="6694123"/>
            <a:chOff x="-676195" y="180182"/>
            <a:chExt cx="504523" cy="6694122"/>
          </a:xfrm>
        </p:grpSpPr>
        <p:sp>
          <p:nvSpPr>
            <p:cNvPr id="11" name="TextBox 10">
              <a:extLst>
                <a:ext uri="{FF2B5EF4-FFF2-40B4-BE49-F238E27FC236}">
                  <a16:creationId xmlns:a16="http://schemas.microsoft.com/office/drawing/2014/main" id="{F230AFB9-56E6-498A-A732-D416F15643BF}"/>
                </a:ext>
              </a:extLst>
            </p:cNvPr>
            <p:cNvSpPr txBox="1"/>
            <p:nvPr userDrawn="1"/>
          </p:nvSpPr>
          <p:spPr>
            <a:xfrm>
              <a:off x="-676195" y="180182"/>
              <a:ext cx="504523" cy="360000"/>
            </a:xfrm>
            <a:prstGeom prst="rect">
              <a:avLst/>
            </a:prstGeom>
            <a:solidFill>
              <a:schemeClr val="bg2"/>
            </a:solidFill>
          </p:spPr>
          <p:txBody>
            <a:bodyPr wrap="none" tIns="36000" bIns="36000" rtlCol="0" anchor="ctr">
              <a:noAutofit/>
            </a:bodyPr>
            <a:lstStyle/>
            <a:p>
              <a:pPr algn="r">
                <a:lnSpc>
                  <a:spcPct val="80000"/>
                </a:lnSpc>
              </a:pPr>
              <a:r>
                <a:rPr lang="en-GB" sz="700" b="1">
                  <a:solidFill>
                    <a:schemeClr val="bg1"/>
                  </a:solidFill>
                </a:rPr>
                <a:t>113</a:t>
              </a:r>
            </a:p>
            <a:p>
              <a:pPr algn="r">
                <a:lnSpc>
                  <a:spcPct val="80000"/>
                </a:lnSpc>
              </a:pPr>
              <a:r>
                <a:rPr lang="en-GB" sz="700" b="1">
                  <a:solidFill>
                    <a:schemeClr val="bg1"/>
                  </a:solidFill>
                </a:rPr>
                <a:t>39</a:t>
              </a:r>
            </a:p>
            <a:p>
              <a:pPr algn="r">
                <a:lnSpc>
                  <a:spcPct val="80000"/>
                </a:lnSpc>
              </a:pPr>
              <a:r>
                <a:rPr lang="en-GB" sz="700" b="1">
                  <a:solidFill>
                    <a:schemeClr val="bg1"/>
                  </a:solidFill>
                </a:rPr>
                <a:t>122</a:t>
              </a:r>
            </a:p>
          </p:txBody>
        </p:sp>
        <p:sp>
          <p:nvSpPr>
            <p:cNvPr id="13" name="TextBox 12">
              <a:extLst>
                <a:ext uri="{FF2B5EF4-FFF2-40B4-BE49-F238E27FC236}">
                  <a16:creationId xmlns:a16="http://schemas.microsoft.com/office/drawing/2014/main" id="{87FCE375-C906-4CEA-AC1B-7AA8100A5812}"/>
                </a:ext>
              </a:extLst>
            </p:cNvPr>
            <p:cNvSpPr txBox="1"/>
            <p:nvPr userDrawn="1"/>
          </p:nvSpPr>
          <p:spPr>
            <a:xfrm>
              <a:off x="-676195" y="578859"/>
              <a:ext cx="504523" cy="360000"/>
            </a:xfrm>
            <a:prstGeom prst="rect">
              <a:avLst/>
            </a:prstGeom>
            <a:solidFill>
              <a:srgbClr val="955D9B"/>
            </a:solidFill>
          </p:spPr>
          <p:txBody>
            <a:bodyPr wrap="none" tIns="36000" bIns="36000" rtlCol="0" anchor="ctr">
              <a:noAutofit/>
            </a:bodyPr>
            <a:lstStyle/>
            <a:p>
              <a:pPr algn="r">
                <a:lnSpc>
                  <a:spcPct val="80000"/>
                </a:lnSpc>
              </a:pPr>
              <a:r>
                <a:rPr lang="en-GB" sz="700" b="1">
                  <a:solidFill>
                    <a:schemeClr val="bg1"/>
                  </a:solidFill>
                </a:rPr>
                <a:t>149</a:t>
              </a:r>
            </a:p>
            <a:p>
              <a:pPr algn="r">
                <a:lnSpc>
                  <a:spcPct val="80000"/>
                </a:lnSpc>
              </a:pPr>
              <a:r>
                <a:rPr lang="en-GB" sz="700" b="1">
                  <a:solidFill>
                    <a:schemeClr val="bg1"/>
                  </a:solidFill>
                </a:rPr>
                <a:t>93</a:t>
              </a:r>
            </a:p>
            <a:p>
              <a:pPr algn="r">
                <a:lnSpc>
                  <a:spcPct val="80000"/>
                </a:lnSpc>
              </a:pPr>
              <a:r>
                <a:rPr lang="en-GB" sz="700" b="1">
                  <a:solidFill>
                    <a:schemeClr val="bg1"/>
                  </a:solidFill>
                </a:rPr>
                <a:t>155</a:t>
              </a:r>
            </a:p>
          </p:txBody>
        </p:sp>
        <p:sp>
          <p:nvSpPr>
            <p:cNvPr id="15" name="TextBox 14">
              <a:extLst>
                <a:ext uri="{FF2B5EF4-FFF2-40B4-BE49-F238E27FC236}">
                  <a16:creationId xmlns:a16="http://schemas.microsoft.com/office/drawing/2014/main" id="{C6DBD622-E7A4-44EB-8CA5-A1DBE09DFA70}"/>
                </a:ext>
              </a:extLst>
            </p:cNvPr>
            <p:cNvSpPr txBox="1"/>
            <p:nvPr userDrawn="1"/>
          </p:nvSpPr>
          <p:spPr>
            <a:xfrm>
              <a:off x="-676195" y="977536"/>
              <a:ext cx="504523" cy="360000"/>
            </a:xfrm>
            <a:prstGeom prst="rect">
              <a:avLst/>
            </a:prstGeom>
            <a:solidFill>
              <a:srgbClr val="B893BC"/>
            </a:solidFill>
          </p:spPr>
          <p:txBody>
            <a:bodyPr wrap="none" tIns="36000" bIns="36000" rtlCol="0" anchor="ctr">
              <a:noAutofit/>
            </a:bodyPr>
            <a:lstStyle/>
            <a:p>
              <a:pPr algn="r">
                <a:lnSpc>
                  <a:spcPct val="80000"/>
                </a:lnSpc>
              </a:pPr>
              <a:r>
                <a:rPr lang="en-GB" sz="700" b="1">
                  <a:solidFill>
                    <a:schemeClr val="bg1"/>
                  </a:solidFill>
                </a:rPr>
                <a:t>184</a:t>
              </a:r>
            </a:p>
            <a:p>
              <a:pPr algn="r">
                <a:lnSpc>
                  <a:spcPct val="80000"/>
                </a:lnSpc>
              </a:pPr>
              <a:r>
                <a:rPr lang="en-GB" sz="700" b="1">
                  <a:solidFill>
                    <a:schemeClr val="bg1"/>
                  </a:solidFill>
                </a:rPr>
                <a:t>147</a:t>
              </a:r>
            </a:p>
            <a:p>
              <a:pPr algn="r">
                <a:lnSpc>
                  <a:spcPct val="80000"/>
                </a:lnSpc>
              </a:pPr>
              <a:r>
                <a:rPr lang="en-GB" sz="700" b="1">
                  <a:solidFill>
                    <a:schemeClr val="bg1"/>
                  </a:solidFill>
                </a:rPr>
                <a:t>188</a:t>
              </a:r>
            </a:p>
          </p:txBody>
        </p:sp>
        <p:sp>
          <p:nvSpPr>
            <p:cNvPr id="16" name="TextBox 15">
              <a:extLst>
                <a:ext uri="{FF2B5EF4-FFF2-40B4-BE49-F238E27FC236}">
                  <a16:creationId xmlns:a16="http://schemas.microsoft.com/office/drawing/2014/main" id="{84F2984D-E029-4BDD-AC19-EF51CA2C18F5}"/>
                </a:ext>
              </a:extLst>
            </p:cNvPr>
            <p:cNvSpPr txBox="1"/>
            <p:nvPr userDrawn="1"/>
          </p:nvSpPr>
          <p:spPr>
            <a:xfrm>
              <a:off x="-676195" y="1376213"/>
              <a:ext cx="504523" cy="360000"/>
            </a:xfrm>
            <a:prstGeom prst="rect">
              <a:avLst/>
            </a:prstGeom>
            <a:solidFill>
              <a:srgbClr val="DBC9DE"/>
            </a:solidFill>
          </p:spPr>
          <p:txBody>
            <a:bodyPr wrap="none" tIns="36000" bIns="36000" rtlCol="0" anchor="ctr">
              <a:noAutofit/>
            </a:bodyPr>
            <a:lstStyle/>
            <a:p>
              <a:pPr algn="r">
                <a:lnSpc>
                  <a:spcPct val="80000"/>
                </a:lnSpc>
              </a:pPr>
              <a:r>
                <a:rPr lang="en-GB" sz="700" b="1">
                  <a:solidFill>
                    <a:schemeClr val="bg1"/>
                  </a:solidFill>
                </a:rPr>
                <a:t>219</a:t>
              </a:r>
            </a:p>
            <a:p>
              <a:pPr algn="r">
                <a:lnSpc>
                  <a:spcPct val="80000"/>
                </a:lnSpc>
              </a:pPr>
              <a:r>
                <a:rPr lang="en-GB" sz="700" b="1">
                  <a:solidFill>
                    <a:schemeClr val="bg1"/>
                  </a:solidFill>
                </a:rPr>
                <a:t>201</a:t>
              </a:r>
            </a:p>
            <a:p>
              <a:pPr algn="r">
                <a:lnSpc>
                  <a:spcPct val="80000"/>
                </a:lnSpc>
              </a:pPr>
              <a:r>
                <a:rPr lang="en-GB" sz="700" b="1">
                  <a:solidFill>
                    <a:schemeClr val="bg1"/>
                  </a:solidFill>
                </a:rPr>
                <a:t>222</a:t>
              </a:r>
            </a:p>
          </p:txBody>
        </p:sp>
        <p:sp>
          <p:nvSpPr>
            <p:cNvPr id="17" name="TextBox 16">
              <a:extLst>
                <a:ext uri="{FF2B5EF4-FFF2-40B4-BE49-F238E27FC236}">
                  <a16:creationId xmlns:a16="http://schemas.microsoft.com/office/drawing/2014/main" id="{E9DBA837-C41E-41B5-875A-A39AB6AA8364}"/>
                </a:ext>
              </a:extLst>
            </p:cNvPr>
            <p:cNvSpPr txBox="1"/>
            <p:nvPr userDrawn="1"/>
          </p:nvSpPr>
          <p:spPr>
            <a:xfrm>
              <a:off x="-675672" y="1902710"/>
              <a:ext cx="504000" cy="360000"/>
            </a:xfrm>
            <a:prstGeom prst="rect">
              <a:avLst/>
            </a:prstGeom>
            <a:solidFill>
              <a:schemeClr val="accent1"/>
            </a:solidFill>
          </p:spPr>
          <p:txBody>
            <a:bodyPr wrap="none" tIns="36000" bIns="36000" rtlCol="0" anchor="ctr">
              <a:noAutofit/>
            </a:bodyPr>
            <a:lstStyle/>
            <a:p>
              <a:pPr algn="r">
                <a:lnSpc>
                  <a:spcPct val="80000"/>
                </a:lnSpc>
              </a:pPr>
              <a:r>
                <a:rPr lang="en-GB" sz="700" b="1">
                  <a:solidFill>
                    <a:schemeClr val="bg1"/>
                  </a:solidFill>
                </a:rPr>
                <a:t>0</a:t>
              </a:r>
            </a:p>
            <a:p>
              <a:pPr algn="r">
                <a:lnSpc>
                  <a:spcPct val="80000"/>
                </a:lnSpc>
              </a:pPr>
              <a:r>
                <a:rPr lang="en-GB" sz="700" b="1">
                  <a:solidFill>
                    <a:schemeClr val="bg1"/>
                  </a:solidFill>
                </a:rPr>
                <a:t>122</a:t>
              </a:r>
            </a:p>
            <a:p>
              <a:pPr algn="r">
                <a:lnSpc>
                  <a:spcPct val="80000"/>
                </a:lnSpc>
              </a:pPr>
              <a:r>
                <a:rPr lang="en-GB" sz="700" b="1">
                  <a:solidFill>
                    <a:schemeClr val="bg1"/>
                  </a:solidFill>
                </a:rPr>
                <a:t>148</a:t>
              </a:r>
            </a:p>
          </p:txBody>
        </p:sp>
        <p:sp>
          <p:nvSpPr>
            <p:cNvPr id="18" name="TextBox 17">
              <a:extLst>
                <a:ext uri="{FF2B5EF4-FFF2-40B4-BE49-F238E27FC236}">
                  <a16:creationId xmlns:a16="http://schemas.microsoft.com/office/drawing/2014/main" id="{1F5A39A6-6C10-4121-9836-C890022DD774}"/>
                </a:ext>
              </a:extLst>
            </p:cNvPr>
            <p:cNvSpPr txBox="1"/>
            <p:nvPr userDrawn="1"/>
          </p:nvSpPr>
          <p:spPr>
            <a:xfrm>
              <a:off x="-675672" y="2301387"/>
              <a:ext cx="504000" cy="360000"/>
            </a:xfrm>
            <a:prstGeom prst="rect">
              <a:avLst/>
            </a:prstGeom>
            <a:solidFill>
              <a:srgbClr val="409BAF"/>
            </a:solidFill>
          </p:spPr>
          <p:txBody>
            <a:bodyPr wrap="none" tIns="36000" bIns="36000" rtlCol="0" anchor="ctr">
              <a:noAutofit/>
            </a:bodyPr>
            <a:lstStyle/>
            <a:p>
              <a:pPr algn="r">
                <a:lnSpc>
                  <a:spcPct val="80000"/>
                </a:lnSpc>
              </a:pPr>
              <a:r>
                <a:rPr lang="en-GB" sz="700" b="1">
                  <a:solidFill>
                    <a:schemeClr val="bg1"/>
                  </a:solidFill>
                </a:rPr>
                <a:t>64</a:t>
              </a:r>
            </a:p>
            <a:p>
              <a:pPr algn="r">
                <a:lnSpc>
                  <a:spcPct val="80000"/>
                </a:lnSpc>
              </a:pPr>
              <a:r>
                <a:rPr lang="en-GB" sz="700" b="1">
                  <a:solidFill>
                    <a:schemeClr val="bg1"/>
                  </a:solidFill>
                </a:rPr>
                <a:t>155</a:t>
              </a:r>
            </a:p>
            <a:p>
              <a:pPr algn="r">
                <a:lnSpc>
                  <a:spcPct val="80000"/>
                </a:lnSpc>
              </a:pPr>
              <a:r>
                <a:rPr lang="en-GB" sz="700" b="1">
                  <a:solidFill>
                    <a:schemeClr val="bg1"/>
                  </a:solidFill>
                </a:rPr>
                <a:t>175</a:t>
              </a:r>
            </a:p>
          </p:txBody>
        </p:sp>
        <p:sp>
          <p:nvSpPr>
            <p:cNvPr id="19" name="TextBox 18">
              <a:extLst>
                <a:ext uri="{FF2B5EF4-FFF2-40B4-BE49-F238E27FC236}">
                  <a16:creationId xmlns:a16="http://schemas.microsoft.com/office/drawing/2014/main" id="{4F7D43C8-15A4-4003-8A53-FBD3247AC954}"/>
                </a:ext>
              </a:extLst>
            </p:cNvPr>
            <p:cNvSpPr txBox="1"/>
            <p:nvPr userDrawn="1"/>
          </p:nvSpPr>
          <p:spPr>
            <a:xfrm>
              <a:off x="-675672" y="2700064"/>
              <a:ext cx="504000" cy="360000"/>
            </a:xfrm>
            <a:prstGeom prst="rect">
              <a:avLst/>
            </a:prstGeom>
            <a:solidFill>
              <a:srgbClr val="7FBCC9"/>
            </a:solidFill>
          </p:spPr>
          <p:txBody>
            <a:bodyPr wrap="none" tIns="36000" bIns="36000" rtlCol="0" anchor="ctr">
              <a:noAutofit/>
            </a:bodyPr>
            <a:lstStyle/>
            <a:p>
              <a:pPr algn="r">
                <a:lnSpc>
                  <a:spcPct val="80000"/>
                </a:lnSpc>
              </a:pPr>
              <a:r>
                <a:rPr lang="en-GB" sz="700" b="1">
                  <a:solidFill>
                    <a:schemeClr val="bg1"/>
                  </a:solidFill>
                </a:rPr>
                <a:t>127</a:t>
              </a:r>
            </a:p>
            <a:p>
              <a:pPr algn="r">
                <a:lnSpc>
                  <a:spcPct val="80000"/>
                </a:lnSpc>
              </a:pPr>
              <a:r>
                <a:rPr lang="en-GB" sz="700" b="1">
                  <a:solidFill>
                    <a:schemeClr val="bg1"/>
                  </a:solidFill>
                </a:rPr>
                <a:t>188</a:t>
              </a:r>
            </a:p>
            <a:p>
              <a:pPr algn="r">
                <a:lnSpc>
                  <a:spcPct val="80000"/>
                </a:lnSpc>
              </a:pPr>
              <a:r>
                <a:rPr lang="en-GB" sz="700" b="1">
                  <a:solidFill>
                    <a:schemeClr val="bg1"/>
                  </a:solidFill>
                </a:rPr>
                <a:t>201</a:t>
              </a:r>
            </a:p>
          </p:txBody>
        </p:sp>
        <p:sp>
          <p:nvSpPr>
            <p:cNvPr id="20" name="TextBox 19">
              <a:extLst>
                <a:ext uri="{FF2B5EF4-FFF2-40B4-BE49-F238E27FC236}">
                  <a16:creationId xmlns:a16="http://schemas.microsoft.com/office/drawing/2014/main" id="{2D250D2A-DF3E-48D1-B16D-3162DC3A8425}"/>
                </a:ext>
              </a:extLst>
            </p:cNvPr>
            <p:cNvSpPr txBox="1"/>
            <p:nvPr userDrawn="1"/>
          </p:nvSpPr>
          <p:spPr>
            <a:xfrm>
              <a:off x="-675672" y="3098741"/>
              <a:ext cx="504000" cy="360000"/>
            </a:xfrm>
            <a:prstGeom prst="rect">
              <a:avLst/>
            </a:prstGeom>
            <a:solidFill>
              <a:srgbClr val="BFDEE4"/>
            </a:solidFill>
          </p:spPr>
          <p:txBody>
            <a:bodyPr wrap="none" tIns="36000" bIns="36000" rtlCol="0" anchor="ctr">
              <a:noAutofit/>
            </a:bodyPr>
            <a:lstStyle/>
            <a:p>
              <a:pPr algn="r">
                <a:lnSpc>
                  <a:spcPct val="80000"/>
                </a:lnSpc>
              </a:pPr>
              <a:r>
                <a:rPr lang="en-GB" sz="700" b="1">
                  <a:solidFill>
                    <a:schemeClr val="bg1"/>
                  </a:solidFill>
                </a:rPr>
                <a:t>191</a:t>
              </a:r>
            </a:p>
            <a:p>
              <a:pPr algn="r">
                <a:lnSpc>
                  <a:spcPct val="80000"/>
                </a:lnSpc>
              </a:pPr>
              <a:r>
                <a:rPr lang="en-GB" sz="700" b="1">
                  <a:solidFill>
                    <a:schemeClr val="bg1"/>
                  </a:solidFill>
                </a:rPr>
                <a:t>222</a:t>
              </a:r>
            </a:p>
            <a:p>
              <a:pPr algn="r">
                <a:lnSpc>
                  <a:spcPct val="80000"/>
                </a:lnSpc>
              </a:pPr>
              <a:r>
                <a:rPr lang="en-GB" sz="700" b="1">
                  <a:solidFill>
                    <a:schemeClr val="bg1"/>
                  </a:solidFill>
                </a:rPr>
                <a:t>228</a:t>
              </a:r>
            </a:p>
          </p:txBody>
        </p:sp>
        <p:sp>
          <p:nvSpPr>
            <p:cNvPr id="21" name="TextBox 20">
              <a:extLst>
                <a:ext uri="{FF2B5EF4-FFF2-40B4-BE49-F238E27FC236}">
                  <a16:creationId xmlns:a16="http://schemas.microsoft.com/office/drawing/2014/main" id="{994DB123-BA84-45A3-839B-6DD4AB8B1BF0}"/>
                </a:ext>
              </a:extLst>
            </p:cNvPr>
            <p:cNvSpPr txBox="1"/>
            <p:nvPr userDrawn="1"/>
          </p:nvSpPr>
          <p:spPr>
            <a:xfrm>
              <a:off x="-675672" y="3615404"/>
              <a:ext cx="504000" cy="360000"/>
            </a:xfrm>
            <a:prstGeom prst="rect">
              <a:avLst/>
            </a:prstGeom>
            <a:solidFill>
              <a:schemeClr val="accent3"/>
            </a:solidFill>
          </p:spPr>
          <p:txBody>
            <a:bodyPr wrap="none" tIns="36000" bIns="36000" rtlCol="0" anchor="ctr">
              <a:noAutofit/>
            </a:bodyPr>
            <a:lstStyle/>
            <a:p>
              <a:pPr algn="r">
                <a:lnSpc>
                  <a:spcPct val="80000"/>
                </a:lnSpc>
              </a:pPr>
              <a:r>
                <a:rPr lang="en-GB" sz="700" b="1">
                  <a:solidFill>
                    <a:schemeClr val="bg1"/>
                  </a:solidFill>
                </a:rPr>
                <a:t>93</a:t>
              </a:r>
            </a:p>
            <a:p>
              <a:pPr algn="r">
                <a:lnSpc>
                  <a:spcPct val="80000"/>
                </a:lnSpc>
              </a:pPr>
              <a:r>
                <a:rPr lang="en-GB" sz="700" b="1">
                  <a:solidFill>
                    <a:schemeClr val="bg1"/>
                  </a:solidFill>
                </a:rPr>
                <a:t>169</a:t>
              </a:r>
            </a:p>
            <a:p>
              <a:pPr algn="r">
                <a:lnSpc>
                  <a:spcPct val="80000"/>
                </a:lnSpc>
              </a:pPr>
              <a:r>
                <a:rPr lang="en-GB" sz="700" b="1">
                  <a:solidFill>
                    <a:schemeClr val="bg1"/>
                  </a:solidFill>
                </a:rPr>
                <a:t>181</a:t>
              </a:r>
            </a:p>
          </p:txBody>
        </p:sp>
        <p:sp>
          <p:nvSpPr>
            <p:cNvPr id="22" name="TextBox 21">
              <a:extLst>
                <a:ext uri="{FF2B5EF4-FFF2-40B4-BE49-F238E27FC236}">
                  <a16:creationId xmlns:a16="http://schemas.microsoft.com/office/drawing/2014/main" id="{2492D964-07E5-4EDE-9668-3C3FED9C299D}"/>
                </a:ext>
              </a:extLst>
            </p:cNvPr>
            <p:cNvSpPr txBox="1"/>
            <p:nvPr userDrawn="1"/>
          </p:nvSpPr>
          <p:spPr>
            <a:xfrm>
              <a:off x="-675672" y="4014081"/>
              <a:ext cx="504000" cy="360000"/>
            </a:xfrm>
            <a:prstGeom prst="rect">
              <a:avLst/>
            </a:prstGeom>
            <a:solidFill>
              <a:srgbClr val="60ABB6"/>
            </a:solidFill>
          </p:spPr>
          <p:txBody>
            <a:bodyPr wrap="none" tIns="36000" bIns="36000" rtlCol="0" anchor="ctr">
              <a:noAutofit/>
            </a:bodyPr>
            <a:lstStyle/>
            <a:p>
              <a:pPr algn="r">
                <a:lnSpc>
                  <a:spcPct val="80000"/>
                </a:lnSpc>
              </a:pPr>
              <a:r>
                <a:rPr lang="en-GB" sz="700" b="1">
                  <a:solidFill>
                    <a:schemeClr val="bg1"/>
                  </a:solidFill>
                </a:rPr>
                <a:t>96</a:t>
              </a:r>
            </a:p>
            <a:p>
              <a:pPr algn="r">
                <a:lnSpc>
                  <a:spcPct val="80000"/>
                </a:lnSpc>
              </a:pPr>
              <a:r>
                <a:rPr lang="en-GB" sz="700" b="1">
                  <a:solidFill>
                    <a:schemeClr val="bg1"/>
                  </a:solidFill>
                </a:rPr>
                <a:t>171</a:t>
              </a:r>
            </a:p>
            <a:p>
              <a:pPr algn="r">
                <a:lnSpc>
                  <a:spcPct val="80000"/>
                </a:lnSpc>
              </a:pPr>
              <a:r>
                <a:rPr lang="en-GB" sz="700" b="1">
                  <a:solidFill>
                    <a:schemeClr val="bg1"/>
                  </a:solidFill>
                </a:rPr>
                <a:t>182</a:t>
              </a:r>
            </a:p>
          </p:txBody>
        </p:sp>
        <p:sp>
          <p:nvSpPr>
            <p:cNvPr id="23" name="TextBox 22">
              <a:extLst>
                <a:ext uri="{FF2B5EF4-FFF2-40B4-BE49-F238E27FC236}">
                  <a16:creationId xmlns:a16="http://schemas.microsoft.com/office/drawing/2014/main" id="{EE03D082-D2A2-4A92-9BA6-06DD2AD8B952}"/>
                </a:ext>
              </a:extLst>
            </p:cNvPr>
            <p:cNvSpPr txBox="1"/>
            <p:nvPr userDrawn="1"/>
          </p:nvSpPr>
          <p:spPr>
            <a:xfrm>
              <a:off x="-675672" y="4412758"/>
              <a:ext cx="504000" cy="360000"/>
            </a:xfrm>
            <a:prstGeom prst="rect">
              <a:avLst/>
            </a:prstGeom>
            <a:solidFill>
              <a:srgbClr val="AED4DA"/>
            </a:solidFill>
          </p:spPr>
          <p:txBody>
            <a:bodyPr wrap="none" tIns="36000" bIns="36000" rtlCol="0" anchor="ctr">
              <a:noAutofit/>
            </a:bodyPr>
            <a:lstStyle/>
            <a:p>
              <a:pPr algn="r">
                <a:lnSpc>
                  <a:spcPct val="80000"/>
                </a:lnSpc>
              </a:pPr>
              <a:r>
                <a:rPr lang="en-GB" sz="700" b="1">
                  <a:solidFill>
                    <a:schemeClr val="bg1"/>
                  </a:solidFill>
                </a:rPr>
                <a:t>174</a:t>
              </a:r>
            </a:p>
            <a:p>
              <a:pPr algn="r">
                <a:lnSpc>
                  <a:spcPct val="80000"/>
                </a:lnSpc>
              </a:pPr>
              <a:r>
                <a:rPr lang="en-GB" sz="700" b="1">
                  <a:solidFill>
                    <a:schemeClr val="bg1"/>
                  </a:solidFill>
                </a:rPr>
                <a:t>212</a:t>
              </a:r>
            </a:p>
            <a:p>
              <a:pPr algn="r">
                <a:lnSpc>
                  <a:spcPct val="80000"/>
                </a:lnSpc>
              </a:pPr>
              <a:r>
                <a:rPr lang="en-GB" sz="700" b="1">
                  <a:solidFill>
                    <a:schemeClr val="bg1"/>
                  </a:solidFill>
                </a:rPr>
                <a:t>218</a:t>
              </a:r>
            </a:p>
          </p:txBody>
        </p:sp>
        <p:sp>
          <p:nvSpPr>
            <p:cNvPr id="24" name="TextBox 23">
              <a:extLst>
                <a:ext uri="{FF2B5EF4-FFF2-40B4-BE49-F238E27FC236}">
                  <a16:creationId xmlns:a16="http://schemas.microsoft.com/office/drawing/2014/main" id="{5C0EC7DF-024A-4B2D-8110-E29CE61B568F}"/>
                </a:ext>
              </a:extLst>
            </p:cNvPr>
            <p:cNvSpPr txBox="1"/>
            <p:nvPr userDrawn="1"/>
          </p:nvSpPr>
          <p:spPr>
            <a:xfrm>
              <a:off x="-675672" y="4811435"/>
              <a:ext cx="504000" cy="360000"/>
            </a:xfrm>
            <a:prstGeom prst="rect">
              <a:avLst/>
            </a:prstGeom>
            <a:solidFill>
              <a:srgbClr val="D6E9EC"/>
            </a:solidFill>
          </p:spPr>
          <p:txBody>
            <a:bodyPr wrap="none" tIns="36000" bIns="36000" rtlCol="0" anchor="ctr">
              <a:noAutofit/>
            </a:bodyPr>
            <a:lstStyle/>
            <a:p>
              <a:pPr algn="r">
                <a:lnSpc>
                  <a:spcPct val="80000"/>
                </a:lnSpc>
              </a:pPr>
              <a:r>
                <a:rPr lang="en-GB" sz="700" b="1">
                  <a:solidFill>
                    <a:schemeClr val="bg1"/>
                  </a:solidFill>
                </a:rPr>
                <a:t>214</a:t>
              </a:r>
            </a:p>
            <a:p>
              <a:pPr algn="r">
                <a:lnSpc>
                  <a:spcPct val="80000"/>
                </a:lnSpc>
              </a:pPr>
              <a:r>
                <a:rPr lang="en-GB" sz="700" b="1">
                  <a:solidFill>
                    <a:schemeClr val="bg1"/>
                  </a:solidFill>
                </a:rPr>
                <a:t>233</a:t>
              </a:r>
            </a:p>
            <a:p>
              <a:pPr algn="r">
                <a:lnSpc>
                  <a:spcPct val="80000"/>
                </a:lnSpc>
              </a:pPr>
              <a:r>
                <a:rPr lang="en-GB" sz="700" b="1">
                  <a:solidFill>
                    <a:schemeClr val="bg1"/>
                  </a:solidFill>
                </a:rPr>
                <a:t>236</a:t>
              </a:r>
            </a:p>
          </p:txBody>
        </p:sp>
        <p:sp>
          <p:nvSpPr>
            <p:cNvPr id="25" name="TextBox 24">
              <a:extLst>
                <a:ext uri="{FF2B5EF4-FFF2-40B4-BE49-F238E27FC236}">
                  <a16:creationId xmlns:a16="http://schemas.microsoft.com/office/drawing/2014/main" id="{B9728E49-8E91-4124-BB74-3B5A7C2A991D}"/>
                </a:ext>
              </a:extLst>
            </p:cNvPr>
            <p:cNvSpPr txBox="1"/>
            <p:nvPr userDrawn="1"/>
          </p:nvSpPr>
          <p:spPr>
            <a:xfrm>
              <a:off x="-675672" y="5318268"/>
              <a:ext cx="504000" cy="360000"/>
            </a:xfrm>
            <a:prstGeom prst="rect">
              <a:avLst/>
            </a:prstGeom>
            <a:solidFill>
              <a:srgbClr val="4D4E53"/>
            </a:solidFill>
          </p:spPr>
          <p:txBody>
            <a:bodyPr wrap="none" tIns="36000" bIns="36000" rtlCol="0" anchor="ctr">
              <a:noAutofit/>
            </a:bodyPr>
            <a:lstStyle/>
            <a:p>
              <a:pPr algn="r">
                <a:lnSpc>
                  <a:spcPct val="80000"/>
                </a:lnSpc>
              </a:pPr>
              <a:r>
                <a:rPr lang="en-GB" sz="700" b="1">
                  <a:solidFill>
                    <a:schemeClr val="bg1"/>
                  </a:solidFill>
                </a:rPr>
                <a:t>77</a:t>
              </a:r>
            </a:p>
            <a:p>
              <a:pPr algn="r">
                <a:lnSpc>
                  <a:spcPct val="80000"/>
                </a:lnSpc>
              </a:pPr>
              <a:r>
                <a:rPr lang="en-GB" sz="700" b="1">
                  <a:solidFill>
                    <a:schemeClr val="bg1"/>
                  </a:solidFill>
                </a:rPr>
                <a:t>78</a:t>
              </a:r>
            </a:p>
            <a:p>
              <a:pPr algn="r">
                <a:lnSpc>
                  <a:spcPct val="80000"/>
                </a:lnSpc>
              </a:pPr>
              <a:r>
                <a:rPr lang="en-GB" sz="700" b="1">
                  <a:solidFill>
                    <a:schemeClr val="bg1"/>
                  </a:solidFill>
                </a:rPr>
                <a:t>83</a:t>
              </a:r>
            </a:p>
          </p:txBody>
        </p:sp>
        <p:sp>
          <p:nvSpPr>
            <p:cNvPr id="26" name="TextBox 25">
              <a:extLst>
                <a:ext uri="{FF2B5EF4-FFF2-40B4-BE49-F238E27FC236}">
                  <a16:creationId xmlns:a16="http://schemas.microsoft.com/office/drawing/2014/main" id="{3D7787A3-1422-419F-AE37-7E821191E394}"/>
                </a:ext>
              </a:extLst>
            </p:cNvPr>
            <p:cNvSpPr txBox="1"/>
            <p:nvPr userDrawn="1"/>
          </p:nvSpPr>
          <p:spPr>
            <a:xfrm>
              <a:off x="-675672" y="5716945"/>
              <a:ext cx="504000" cy="360000"/>
            </a:xfrm>
            <a:prstGeom prst="rect">
              <a:avLst/>
            </a:prstGeom>
            <a:solidFill>
              <a:srgbClr val="7A7A7E"/>
            </a:solidFill>
          </p:spPr>
          <p:txBody>
            <a:bodyPr wrap="none" tIns="36000" bIns="36000" rtlCol="0" anchor="ctr">
              <a:noAutofit/>
            </a:bodyPr>
            <a:lstStyle/>
            <a:p>
              <a:pPr algn="r">
                <a:lnSpc>
                  <a:spcPct val="80000"/>
                </a:lnSpc>
              </a:pPr>
              <a:r>
                <a:rPr lang="en-GB" sz="700" b="1">
                  <a:solidFill>
                    <a:schemeClr val="bg1"/>
                  </a:solidFill>
                </a:rPr>
                <a:t>122</a:t>
              </a:r>
            </a:p>
            <a:p>
              <a:pPr algn="r">
                <a:lnSpc>
                  <a:spcPct val="80000"/>
                </a:lnSpc>
              </a:pPr>
              <a:r>
                <a:rPr lang="en-GB" sz="700" b="1">
                  <a:solidFill>
                    <a:schemeClr val="bg1"/>
                  </a:solidFill>
                </a:rPr>
                <a:t>122</a:t>
              </a:r>
            </a:p>
            <a:p>
              <a:pPr algn="r">
                <a:lnSpc>
                  <a:spcPct val="80000"/>
                </a:lnSpc>
              </a:pPr>
              <a:r>
                <a:rPr lang="en-GB" sz="700" b="1">
                  <a:solidFill>
                    <a:schemeClr val="bg1"/>
                  </a:solidFill>
                </a:rPr>
                <a:t>126</a:t>
              </a:r>
            </a:p>
          </p:txBody>
        </p:sp>
        <p:sp>
          <p:nvSpPr>
            <p:cNvPr id="27" name="TextBox 26">
              <a:extLst>
                <a:ext uri="{FF2B5EF4-FFF2-40B4-BE49-F238E27FC236}">
                  <a16:creationId xmlns:a16="http://schemas.microsoft.com/office/drawing/2014/main" id="{8C4B63D7-C182-40AC-96AA-0D8B9D75D3FA}"/>
                </a:ext>
              </a:extLst>
            </p:cNvPr>
            <p:cNvSpPr txBox="1"/>
            <p:nvPr userDrawn="1"/>
          </p:nvSpPr>
          <p:spPr>
            <a:xfrm>
              <a:off x="-675672" y="6115622"/>
              <a:ext cx="504000" cy="360000"/>
            </a:xfrm>
            <a:prstGeom prst="rect">
              <a:avLst/>
            </a:prstGeom>
            <a:solidFill>
              <a:srgbClr val="A6A6A9"/>
            </a:solidFill>
          </p:spPr>
          <p:txBody>
            <a:bodyPr wrap="none" tIns="36000" bIns="36000" rtlCol="0" anchor="ctr">
              <a:noAutofit/>
            </a:bodyPr>
            <a:lstStyle/>
            <a:p>
              <a:pPr algn="r">
                <a:lnSpc>
                  <a:spcPct val="80000"/>
                </a:lnSpc>
              </a:pPr>
              <a:r>
                <a:rPr lang="en-GB" sz="700" b="1">
                  <a:solidFill>
                    <a:schemeClr val="bg1"/>
                  </a:solidFill>
                </a:rPr>
                <a:t>166</a:t>
              </a:r>
            </a:p>
            <a:p>
              <a:pPr algn="r">
                <a:lnSpc>
                  <a:spcPct val="80000"/>
                </a:lnSpc>
              </a:pPr>
              <a:r>
                <a:rPr lang="en-GB" sz="700" b="1">
                  <a:solidFill>
                    <a:schemeClr val="bg1"/>
                  </a:solidFill>
                </a:rPr>
                <a:t>166</a:t>
              </a:r>
            </a:p>
            <a:p>
              <a:pPr algn="r">
                <a:lnSpc>
                  <a:spcPct val="80000"/>
                </a:lnSpc>
              </a:pPr>
              <a:r>
                <a:rPr lang="en-GB" sz="700" b="1">
                  <a:solidFill>
                    <a:schemeClr val="bg1"/>
                  </a:solidFill>
                </a:rPr>
                <a:t>169</a:t>
              </a:r>
            </a:p>
          </p:txBody>
        </p:sp>
        <p:sp>
          <p:nvSpPr>
            <p:cNvPr id="28" name="TextBox 27">
              <a:extLst>
                <a:ext uri="{FF2B5EF4-FFF2-40B4-BE49-F238E27FC236}">
                  <a16:creationId xmlns:a16="http://schemas.microsoft.com/office/drawing/2014/main" id="{2D586D28-5D38-4250-987C-8333B90FE911}"/>
                </a:ext>
              </a:extLst>
            </p:cNvPr>
            <p:cNvSpPr txBox="1"/>
            <p:nvPr userDrawn="1"/>
          </p:nvSpPr>
          <p:spPr>
            <a:xfrm>
              <a:off x="-675672" y="6514304"/>
              <a:ext cx="504000" cy="360000"/>
            </a:xfrm>
            <a:prstGeom prst="rect">
              <a:avLst/>
            </a:prstGeom>
            <a:solidFill>
              <a:srgbClr val="D2D3D4"/>
            </a:solidFill>
          </p:spPr>
          <p:txBody>
            <a:bodyPr wrap="none" tIns="36000" bIns="36000" rtlCol="0" anchor="ctr">
              <a:noAutofit/>
            </a:bodyPr>
            <a:lstStyle/>
            <a:p>
              <a:pPr algn="r">
                <a:lnSpc>
                  <a:spcPct val="80000"/>
                </a:lnSpc>
              </a:pPr>
              <a:r>
                <a:rPr lang="en-GB" sz="700" b="1">
                  <a:solidFill>
                    <a:schemeClr val="bg1"/>
                  </a:solidFill>
                </a:rPr>
                <a:t>210</a:t>
              </a:r>
            </a:p>
            <a:p>
              <a:pPr algn="r">
                <a:lnSpc>
                  <a:spcPct val="80000"/>
                </a:lnSpc>
              </a:pPr>
              <a:r>
                <a:rPr lang="en-GB" sz="700" b="1">
                  <a:solidFill>
                    <a:schemeClr val="bg1"/>
                  </a:solidFill>
                </a:rPr>
                <a:t>211</a:t>
              </a:r>
            </a:p>
            <a:p>
              <a:pPr algn="r">
                <a:lnSpc>
                  <a:spcPct val="80000"/>
                </a:lnSpc>
              </a:pPr>
              <a:r>
                <a:rPr lang="en-GB" sz="700" b="1">
                  <a:solidFill>
                    <a:schemeClr val="bg1"/>
                  </a:solidFill>
                </a:rPr>
                <a:t>212</a:t>
              </a:r>
            </a:p>
          </p:txBody>
        </p:sp>
      </p:grpSp>
    </p:spTree>
    <p:extLst>
      <p:ext uri="{BB962C8B-B14F-4D97-AF65-F5344CB8AC3E}">
        <p14:creationId xmlns:p14="http://schemas.microsoft.com/office/powerpoint/2010/main" val="425283251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Purple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F6802F-D3A7-4F1E-8B90-142972F9EE0E}"/>
              </a:ext>
            </a:extLst>
          </p:cNvPr>
          <p:cNvSpPr>
            <a:spLocks noGrp="1"/>
          </p:cNvSpPr>
          <p:nvPr>
            <p:ph type="title" hasCustomPrompt="1"/>
          </p:nvPr>
        </p:nvSpPr>
        <p:spPr>
          <a:xfrm>
            <a:off x="407988" y="190580"/>
            <a:ext cx="10333994" cy="934958"/>
          </a:xfrm>
          <a:prstGeom prst="rect">
            <a:avLst/>
          </a:prstGeom>
        </p:spPr>
        <p:txBody>
          <a:bodyPr bIns="0" anchor="b">
            <a:noAutofit/>
          </a:bodyPr>
          <a:lstStyle>
            <a:lvl1pPr>
              <a:defRPr b="1">
                <a:solidFill>
                  <a:schemeClr val="bg2"/>
                </a:solidFill>
              </a:defRPr>
            </a:lvl1pPr>
          </a:lstStyle>
          <a:p>
            <a:r>
              <a:rPr lang="en-US"/>
              <a:t>Click to add text</a:t>
            </a:r>
          </a:p>
        </p:txBody>
      </p:sp>
      <p:sp>
        <p:nvSpPr>
          <p:cNvPr id="36" name="Text Placeholder 101">
            <a:extLst>
              <a:ext uri="{FF2B5EF4-FFF2-40B4-BE49-F238E27FC236}">
                <a16:creationId xmlns:a16="http://schemas.microsoft.com/office/drawing/2014/main" id="{76FAE4E5-599F-449C-91A4-8F7CE5B9CD7D}"/>
              </a:ext>
            </a:extLst>
          </p:cNvPr>
          <p:cNvSpPr>
            <a:spLocks noGrp="1"/>
          </p:cNvSpPr>
          <p:nvPr>
            <p:ph type="body" sz="quarter" idx="11"/>
          </p:nvPr>
        </p:nvSpPr>
        <p:spPr>
          <a:xfrm>
            <a:off x="407988" y="1376363"/>
            <a:ext cx="11376025" cy="4533900"/>
          </a:xfrm>
          <a:prstGeom prst="rect">
            <a:avLst/>
          </a:prstGeom>
        </p:spPr>
        <p:txBody>
          <a:bodyPr/>
          <a:lstStyle>
            <a:lvl1pPr marL="266700" indent="-266700">
              <a:buClr>
                <a:schemeClr val="accent1"/>
              </a:buClr>
              <a:buSzPct val="80000"/>
              <a:buFont typeface="Arial" panose="020B0604020202020204" pitchFamily="34" charset="0"/>
              <a:buChar char="•"/>
              <a:defRPr>
                <a:solidFill>
                  <a:schemeClr val="tx1">
                    <a:lumMod val="75000"/>
                    <a:lumOff val="25000"/>
                  </a:schemeClr>
                </a:solidFill>
              </a:defRPr>
            </a:lvl1pPr>
            <a:lvl2pPr marL="630238" indent="-274638">
              <a:buSzPct val="100000"/>
              <a:buFont typeface="Century Gothic" panose="020B0502020202020204" pitchFamily="34" charset="0"/>
              <a:buChar char="–"/>
              <a:defRPr>
                <a:solidFill>
                  <a:schemeClr val="tx1">
                    <a:lumMod val="75000"/>
                    <a:lumOff val="25000"/>
                  </a:schemeClr>
                </a:solidFill>
              </a:defRPr>
            </a:lvl2pPr>
          </a:lstStyle>
          <a:p>
            <a:pPr lvl="0"/>
            <a:r>
              <a:rPr lang="en-GB"/>
              <a:t>Click to edit Master text styles</a:t>
            </a:r>
          </a:p>
          <a:p>
            <a:pPr lvl="1"/>
            <a:r>
              <a:rPr lang="en-GB"/>
              <a:t>Second level</a:t>
            </a:r>
          </a:p>
        </p:txBody>
      </p:sp>
      <p:sp>
        <p:nvSpPr>
          <p:cNvPr id="37" name="Graphic 99">
            <a:extLst>
              <a:ext uri="{FF2B5EF4-FFF2-40B4-BE49-F238E27FC236}">
                <a16:creationId xmlns:a16="http://schemas.microsoft.com/office/drawing/2014/main" id="{8FC20298-0F1B-4F05-B8EF-D05152E20E15}"/>
              </a:ext>
            </a:extLst>
          </p:cNvPr>
          <p:cNvSpPr/>
          <p:nvPr userDrawn="1"/>
        </p:nvSpPr>
        <p:spPr>
          <a:xfrm>
            <a:off x="10144248" y="-2"/>
            <a:ext cx="2047752" cy="975377"/>
          </a:xfrm>
          <a:custGeom>
            <a:avLst/>
            <a:gdLst>
              <a:gd name="connsiteX0" fmla="*/ 0 w 2047752"/>
              <a:gd name="connsiteY0" fmla="*/ 0 h 975377"/>
              <a:gd name="connsiteX1" fmla="*/ 2047752 w 2047752"/>
              <a:gd name="connsiteY1" fmla="*/ 975378 h 975377"/>
              <a:gd name="connsiteX2" fmla="*/ 2047752 w 2047752"/>
              <a:gd name="connsiteY2" fmla="*/ 0 h 975377"/>
            </a:gdLst>
            <a:ahLst/>
            <a:cxnLst>
              <a:cxn ang="0">
                <a:pos x="connsiteX0" y="connsiteY0"/>
              </a:cxn>
              <a:cxn ang="0">
                <a:pos x="connsiteX1" y="connsiteY1"/>
              </a:cxn>
              <a:cxn ang="0">
                <a:pos x="connsiteX2" y="connsiteY2"/>
              </a:cxn>
            </a:cxnLst>
            <a:rect l="l" t="t" r="r" b="b"/>
            <a:pathLst>
              <a:path w="2047752" h="975377">
                <a:moveTo>
                  <a:pt x="0" y="0"/>
                </a:moveTo>
                <a:lnTo>
                  <a:pt x="2047752" y="975378"/>
                </a:lnTo>
                <a:lnTo>
                  <a:pt x="2047752" y="0"/>
                </a:lnTo>
                <a:close/>
              </a:path>
            </a:pathLst>
          </a:custGeom>
          <a:solidFill>
            <a:schemeClr val="bg2"/>
          </a:solidFill>
          <a:ln w="14221" cap="flat">
            <a:noFill/>
            <a:prstDash val="solid"/>
            <a:miter/>
          </a:ln>
        </p:spPr>
        <p:txBody>
          <a:bodyPr rtlCol="0" anchor="ctr"/>
          <a:lstStyle/>
          <a:p>
            <a:endParaRPr lang="en-GB"/>
          </a:p>
        </p:txBody>
      </p:sp>
      <p:sp>
        <p:nvSpPr>
          <p:cNvPr id="38" name="Text Placeholder 3">
            <a:extLst>
              <a:ext uri="{FF2B5EF4-FFF2-40B4-BE49-F238E27FC236}">
                <a16:creationId xmlns:a16="http://schemas.microsoft.com/office/drawing/2014/main" id="{36C1C949-A6A9-4A7A-9C39-5DB31D9A1389}"/>
              </a:ext>
            </a:extLst>
          </p:cNvPr>
          <p:cNvSpPr>
            <a:spLocks noGrp="1"/>
          </p:cNvSpPr>
          <p:nvPr>
            <p:ph type="body" sz="quarter" idx="12" hasCustomPrompt="1"/>
          </p:nvPr>
        </p:nvSpPr>
        <p:spPr>
          <a:xfrm>
            <a:off x="407988" y="6222979"/>
            <a:ext cx="6663372" cy="498340"/>
          </a:xfrm>
          <a:prstGeom prst="rect">
            <a:avLst/>
          </a:prstGeom>
        </p:spPr>
        <p:txBody>
          <a:bodyPr lIns="0" rIns="0" anchor="b"/>
          <a:lstStyle>
            <a:lvl1pPr>
              <a:defRPr lang="en-GB" sz="1000" kern="1200" dirty="0">
                <a:solidFill>
                  <a:schemeClr val="tx1">
                    <a:lumMod val="75000"/>
                    <a:lumOff val="25000"/>
                  </a:schemeClr>
                </a:solidFill>
                <a:latin typeface="+mn-lt"/>
                <a:ea typeface="+mn-ea"/>
                <a:cs typeface="+mn-cs"/>
              </a:defRPr>
            </a:lvl1pPr>
            <a:lvl2pPr>
              <a:defRPr/>
            </a:lvl2pPr>
            <a:lvl3pPr>
              <a:defRPr/>
            </a:lvl3pPr>
            <a:lvl4pPr>
              <a:defRPr/>
            </a:lvl4pPr>
            <a:lvl5pPr>
              <a:defRPr/>
            </a:lvl5pPr>
          </a:lstStyle>
          <a:p>
            <a:pPr marL="0" lvl="0" indent="0" algn="l" defTabSz="914400" rtl="0" eaLnBrk="1" latinLnBrk="0" hangingPunct="1">
              <a:lnSpc>
                <a:spcPct val="100000"/>
              </a:lnSpc>
              <a:spcBef>
                <a:spcPts val="0"/>
              </a:spcBef>
              <a:spcAft>
                <a:spcPts val="0"/>
              </a:spcAft>
              <a:buFont typeface="Arial" panose="020B0604020202020204" pitchFamily="34" charset="0"/>
              <a:buNone/>
            </a:pPr>
            <a:r>
              <a:rPr lang="en-US"/>
              <a:t>Click to edit footnote</a:t>
            </a:r>
            <a:endParaRPr lang="en-GB"/>
          </a:p>
        </p:txBody>
      </p:sp>
    </p:spTree>
    <p:extLst>
      <p:ext uri="{BB962C8B-B14F-4D97-AF65-F5344CB8AC3E}">
        <p14:creationId xmlns:p14="http://schemas.microsoft.com/office/powerpoint/2010/main" val="200021916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2_Text Slide">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62E265E3-6AB4-974E-9FE8-360AD5C24B28}"/>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617" t="-192" r="23334" b="25924"/>
          <a:stretch/>
        </p:blipFill>
        <p:spPr>
          <a:xfrm>
            <a:off x="8849193" y="3593387"/>
            <a:ext cx="3342807" cy="3264612"/>
          </a:xfrm>
          <a:prstGeom prst="rect">
            <a:avLst/>
          </a:prstGeom>
          <a:effectLst>
            <a:outerShdw blurRad="50800" dist="38100" dir="2700000" algn="tl" rotWithShape="0">
              <a:srgbClr val="C1E1E2">
                <a:alpha val="40000"/>
              </a:srgbClr>
            </a:outerShdw>
          </a:effectLst>
        </p:spPr>
      </p:pic>
      <p:sp>
        <p:nvSpPr>
          <p:cNvPr id="2" name="Title 1">
            <a:extLst>
              <a:ext uri="{FF2B5EF4-FFF2-40B4-BE49-F238E27FC236}">
                <a16:creationId xmlns:a16="http://schemas.microsoft.com/office/drawing/2014/main" id="{ED846B5D-4F3A-D146-BBC9-04AD142DBE36}"/>
              </a:ext>
            </a:extLst>
          </p:cNvPr>
          <p:cNvSpPr>
            <a:spLocks noGrp="1"/>
          </p:cNvSpPr>
          <p:nvPr>
            <p:ph type="title"/>
          </p:nvPr>
        </p:nvSpPr>
        <p:spPr/>
        <p:txBody>
          <a:bodyPr/>
          <a:lstStyle>
            <a:lvl1pPr>
              <a:defRPr>
                <a:solidFill>
                  <a:schemeClr val="accent2"/>
                </a:solidFill>
              </a:defRPr>
            </a:lvl1pPr>
          </a:lstStyle>
          <a:p>
            <a:r>
              <a:rPr lang="en-GB"/>
              <a:t>Click to edit Master title style</a:t>
            </a:r>
          </a:p>
        </p:txBody>
      </p:sp>
      <p:sp>
        <p:nvSpPr>
          <p:cNvPr id="3" name="Content Placeholder 2">
            <a:extLst>
              <a:ext uri="{FF2B5EF4-FFF2-40B4-BE49-F238E27FC236}">
                <a16:creationId xmlns:a16="http://schemas.microsoft.com/office/drawing/2014/main" id="{98373276-F9F2-EE4A-846C-7F6D19D922FB}"/>
              </a:ext>
            </a:extLst>
          </p:cNvPr>
          <p:cNvSpPr>
            <a:spLocks noGrp="1"/>
          </p:cNvSpPr>
          <p:nvPr>
            <p:ph idx="1"/>
          </p:nvPr>
        </p:nvSpPr>
        <p:spPr>
          <a:xfrm>
            <a:off x="420914" y="1253330"/>
            <a:ext cx="10932886" cy="4812189"/>
          </a:xfrm>
          <a:prstGeom prst="rect">
            <a:avLst/>
          </a:prstGeom>
        </p:spPr>
        <p:txBody>
          <a:bodyPr/>
          <a:lstStyle>
            <a:lvl1pPr marL="0" indent="0">
              <a:buClr>
                <a:schemeClr val="accent6"/>
              </a:buClr>
              <a:buNone/>
              <a:defRPr sz="1800"/>
            </a:lvl1pPr>
            <a:lvl2pPr marL="457200" indent="0">
              <a:buClr>
                <a:schemeClr val="accent6"/>
              </a:buClr>
              <a:buFont typeface="Arial" panose="020B0604020202020204" pitchFamily="34" charset="0"/>
              <a:buNone/>
              <a:defRPr/>
            </a:lvl2pPr>
            <a:lvl3pPr marL="914400" indent="0">
              <a:buClr>
                <a:schemeClr val="accent6"/>
              </a:buClr>
              <a:buNone/>
              <a:defRPr/>
            </a:lvl3pPr>
            <a:lvl4pPr marL="1371600" indent="0">
              <a:buClr>
                <a:schemeClr val="accent6"/>
              </a:buClr>
              <a:buNone/>
              <a:defRPr/>
            </a:lvl4pPr>
            <a:lvl5pPr marL="1828800" indent="0">
              <a:buClr>
                <a:schemeClr val="accent6"/>
              </a:buClr>
              <a:buNone/>
              <a:defRPr/>
            </a:lvl5pPr>
          </a:lstStyle>
          <a:p>
            <a:pPr lvl="0"/>
            <a:r>
              <a:rPr lang="en-GB"/>
              <a:t>Click to edit Master text</a:t>
            </a:r>
          </a:p>
        </p:txBody>
      </p:sp>
    </p:spTree>
    <p:extLst>
      <p:ext uri="{BB962C8B-B14F-4D97-AF65-F5344CB8AC3E}">
        <p14:creationId xmlns:p14="http://schemas.microsoft.com/office/powerpoint/2010/main" val="115919885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2_Text Slide">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62E265E3-6AB4-974E-9FE8-360AD5C24B28}"/>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617" t="-192" r="23334" b="25924"/>
          <a:stretch/>
        </p:blipFill>
        <p:spPr>
          <a:xfrm>
            <a:off x="8849193" y="3593387"/>
            <a:ext cx="3342807" cy="3264612"/>
          </a:xfrm>
          <a:prstGeom prst="rect">
            <a:avLst/>
          </a:prstGeom>
          <a:effectLst>
            <a:outerShdw blurRad="50800" dist="38100" dir="2700000" algn="tl" rotWithShape="0">
              <a:srgbClr val="C1E1E2">
                <a:alpha val="40000"/>
              </a:srgbClr>
            </a:outerShdw>
          </a:effectLst>
        </p:spPr>
      </p:pic>
      <p:sp>
        <p:nvSpPr>
          <p:cNvPr id="2" name="Title 1">
            <a:extLst>
              <a:ext uri="{FF2B5EF4-FFF2-40B4-BE49-F238E27FC236}">
                <a16:creationId xmlns:a16="http://schemas.microsoft.com/office/drawing/2014/main" id="{ED846B5D-4F3A-D146-BBC9-04AD142DBE36}"/>
              </a:ext>
            </a:extLst>
          </p:cNvPr>
          <p:cNvSpPr>
            <a:spLocks noGrp="1"/>
          </p:cNvSpPr>
          <p:nvPr>
            <p:ph type="title"/>
          </p:nvPr>
        </p:nvSpPr>
        <p:spPr/>
        <p:txBody>
          <a:bodyPr/>
          <a:lstStyle>
            <a:lvl1pPr>
              <a:defRPr>
                <a:solidFill>
                  <a:schemeClr val="accent2"/>
                </a:solidFill>
              </a:defRPr>
            </a:lvl1pPr>
          </a:lstStyle>
          <a:p>
            <a:r>
              <a:rPr lang="en-GB"/>
              <a:t>Click to edit Master title style</a:t>
            </a:r>
          </a:p>
        </p:txBody>
      </p:sp>
      <p:sp>
        <p:nvSpPr>
          <p:cNvPr id="3" name="Content Placeholder 2">
            <a:extLst>
              <a:ext uri="{FF2B5EF4-FFF2-40B4-BE49-F238E27FC236}">
                <a16:creationId xmlns:a16="http://schemas.microsoft.com/office/drawing/2014/main" id="{98373276-F9F2-EE4A-846C-7F6D19D922FB}"/>
              </a:ext>
            </a:extLst>
          </p:cNvPr>
          <p:cNvSpPr>
            <a:spLocks noGrp="1"/>
          </p:cNvSpPr>
          <p:nvPr>
            <p:ph idx="1"/>
          </p:nvPr>
        </p:nvSpPr>
        <p:spPr>
          <a:xfrm>
            <a:off x="420914" y="1253330"/>
            <a:ext cx="10932886" cy="4812189"/>
          </a:xfrm>
          <a:prstGeom prst="rect">
            <a:avLst/>
          </a:prstGeom>
        </p:spPr>
        <p:txBody>
          <a:bodyPr/>
          <a:lstStyle>
            <a:lvl1pPr marL="0" indent="0">
              <a:buClr>
                <a:schemeClr val="accent6"/>
              </a:buClr>
              <a:buNone/>
              <a:defRPr sz="1800"/>
            </a:lvl1pPr>
            <a:lvl2pPr marL="457200" indent="0">
              <a:buClr>
                <a:schemeClr val="accent6"/>
              </a:buClr>
              <a:buFont typeface="Arial" panose="020B0604020202020204" pitchFamily="34" charset="0"/>
              <a:buNone/>
              <a:defRPr/>
            </a:lvl2pPr>
            <a:lvl3pPr marL="914400" indent="0">
              <a:buClr>
                <a:schemeClr val="accent6"/>
              </a:buClr>
              <a:buNone/>
              <a:defRPr/>
            </a:lvl3pPr>
            <a:lvl4pPr marL="1371600" indent="0">
              <a:buClr>
                <a:schemeClr val="accent6"/>
              </a:buClr>
              <a:buNone/>
              <a:defRPr/>
            </a:lvl4pPr>
            <a:lvl5pPr marL="1828800" indent="0">
              <a:buClr>
                <a:schemeClr val="accent6"/>
              </a:buClr>
              <a:buNone/>
              <a:defRPr/>
            </a:lvl5pPr>
          </a:lstStyle>
          <a:p>
            <a:pPr lvl="0"/>
            <a:r>
              <a:rPr lang="en-GB"/>
              <a:t>Click to edit Master text</a:t>
            </a:r>
          </a:p>
        </p:txBody>
      </p:sp>
    </p:spTree>
    <p:extLst>
      <p:ext uri="{BB962C8B-B14F-4D97-AF65-F5344CB8AC3E}">
        <p14:creationId xmlns:p14="http://schemas.microsoft.com/office/powerpoint/2010/main" val="115919885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2_Text Slide">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62E265E3-6AB4-974E-9FE8-360AD5C24B28}"/>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617" t="-192" r="23334" b="25924"/>
          <a:stretch/>
        </p:blipFill>
        <p:spPr>
          <a:xfrm>
            <a:off x="8849193" y="3593387"/>
            <a:ext cx="3342807" cy="3264612"/>
          </a:xfrm>
          <a:prstGeom prst="rect">
            <a:avLst/>
          </a:prstGeom>
          <a:effectLst>
            <a:outerShdw blurRad="50800" dist="38100" dir="2700000" algn="tl" rotWithShape="0">
              <a:srgbClr val="C1E1E2">
                <a:alpha val="40000"/>
              </a:srgbClr>
            </a:outerShdw>
          </a:effectLst>
        </p:spPr>
      </p:pic>
      <p:sp>
        <p:nvSpPr>
          <p:cNvPr id="2" name="Title 1">
            <a:extLst>
              <a:ext uri="{FF2B5EF4-FFF2-40B4-BE49-F238E27FC236}">
                <a16:creationId xmlns:a16="http://schemas.microsoft.com/office/drawing/2014/main" id="{ED846B5D-4F3A-D146-BBC9-04AD142DBE36}"/>
              </a:ext>
            </a:extLst>
          </p:cNvPr>
          <p:cNvSpPr>
            <a:spLocks noGrp="1"/>
          </p:cNvSpPr>
          <p:nvPr>
            <p:ph type="title"/>
          </p:nvPr>
        </p:nvSpPr>
        <p:spPr/>
        <p:txBody>
          <a:bodyPr/>
          <a:lstStyle>
            <a:lvl1pPr>
              <a:defRPr>
                <a:solidFill>
                  <a:schemeClr val="accent2"/>
                </a:solidFill>
              </a:defRPr>
            </a:lvl1pPr>
          </a:lstStyle>
          <a:p>
            <a:r>
              <a:rPr lang="en-GB"/>
              <a:t>Click to edit Master title style</a:t>
            </a:r>
          </a:p>
        </p:txBody>
      </p:sp>
      <p:sp>
        <p:nvSpPr>
          <p:cNvPr id="3" name="Content Placeholder 2">
            <a:extLst>
              <a:ext uri="{FF2B5EF4-FFF2-40B4-BE49-F238E27FC236}">
                <a16:creationId xmlns:a16="http://schemas.microsoft.com/office/drawing/2014/main" id="{98373276-F9F2-EE4A-846C-7F6D19D922FB}"/>
              </a:ext>
            </a:extLst>
          </p:cNvPr>
          <p:cNvSpPr>
            <a:spLocks noGrp="1"/>
          </p:cNvSpPr>
          <p:nvPr>
            <p:ph idx="1"/>
          </p:nvPr>
        </p:nvSpPr>
        <p:spPr>
          <a:xfrm>
            <a:off x="420914" y="1253330"/>
            <a:ext cx="10932886" cy="4812189"/>
          </a:xfrm>
          <a:prstGeom prst="rect">
            <a:avLst/>
          </a:prstGeom>
        </p:spPr>
        <p:txBody>
          <a:bodyPr/>
          <a:lstStyle>
            <a:lvl1pPr marL="0" indent="0">
              <a:buClr>
                <a:schemeClr val="accent6"/>
              </a:buClr>
              <a:buNone/>
              <a:defRPr sz="1800"/>
            </a:lvl1pPr>
            <a:lvl2pPr marL="457200" indent="0">
              <a:buClr>
                <a:schemeClr val="accent6"/>
              </a:buClr>
              <a:buFont typeface="Arial" panose="020B0604020202020204" pitchFamily="34" charset="0"/>
              <a:buNone/>
              <a:defRPr/>
            </a:lvl2pPr>
            <a:lvl3pPr marL="914400" indent="0">
              <a:buClr>
                <a:schemeClr val="accent6"/>
              </a:buClr>
              <a:buNone/>
              <a:defRPr/>
            </a:lvl3pPr>
            <a:lvl4pPr marL="1371600" indent="0">
              <a:buClr>
                <a:schemeClr val="accent6"/>
              </a:buClr>
              <a:buNone/>
              <a:defRPr/>
            </a:lvl4pPr>
            <a:lvl5pPr marL="1828800" indent="0">
              <a:buClr>
                <a:schemeClr val="accent6"/>
              </a:buClr>
              <a:buNone/>
              <a:defRPr/>
            </a:lvl5pPr>
          </a:lstStyle>
          <a:p>
            <a:pPr lvl="0"/>
            <a:r>
              <a:rPr lang="en-GB"/>
              <a:t>Click to edit Master text</a:t>
            </a:r>
          </a:p>
        </p:txBody>
      </p:sp>
    </p:spTree>
    <p:extLst>
      <p:ext uri="{BB962C8B-B14F-4D97-AF65-F5344CB8AC3E}">
        <p14:creationId xmlns:p14="http://schemas.microsoft.com/office/powerpoint/2010/main" val="115919885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2_Text Slide">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62E265E3-6AB4-974E-9FE8-360AD5C24B28}"/>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617" t="-192" r="23334" b="25924"/>
          <a:stretch/>
        </p:blipFill>
        <p:spPr>
          <a:xfrm>
            <a:off x="8849193" y="3593387"/>
            <a:ext cx="3342807" cy="3264612"/>
          </a:xfrm>
          <a:prstGeom prst="rect">
            <a:avLst/>
          </a:prstGeom>
          <a:effectLst>
            <a:outerShdw blurRad="50800" dist="38100" dir="2700000" algn="tl" rotWithShape="0">
              <a:srgbClr val="C1E1E2">
                <a:alpha val="40000"/>
              </a:srgbClr>
            </a:outerShdw>
          </a:effectLst>
        </p:spPr>
      </p:pic>
      <p:sp>
        <p:nvSpPr>
          <p:cNvPr id="2" name="Title 1">
            <a:extLst>
              <a:ext uri="{FF2B5EF4-FFF2-40B4-BE49-F238E27FC236}">
                <a16:creationId xmlns:a16="http://schemas.microsoft.com/office/drawing/2014/main" id="{ED846B5D-4F3A-D146-BBC9-04AD142DBE36}"/>
              </a:ext>
            </a:extLst>
          </p:cNvPr>
          <p:cNvSpPr>
            <a:spLocks noGrp="1"/>
          </p:cNvSpPr>
          <p:nvPr>
            <p:ph type="title"/>
          </p:nvPr>
        </p:nvSpPr>
        <p:spPr/>
        <p:txBody>
          <a:bodyPr/>
          <a:lstStyle>
            <a:lvl1pPr>
              <a:defRPr>
                <a:solidFill>
                  <a:schemeClr val="accent2"/>
                </a:solidFill>
              </a:defRPr>
            </a:lvl1pPr>
          </a:lstStyle>
          <a:p>
            <a:r>
              <a:rPr lang="en-GB"/>
              <a:t>Click to edit Master title style</a:t>
            </a:r>
          </a:p>
        </p:txBody>
      </p:sp>
      <p:sp>
        <p:nvSpPr>
          <p:cNvPr id="3" name="Content Placeholder 2">
            <a:extLst>
              <a:ext uri="{FF2B5EF4-FFF2-40B4-BE49-F238E27FC236}">
                <a16:creationId xmlns:a16="http://schemas.microsoft.com/office/drawing/2014/main" id="{98373276-F9F2-EE4A-846C-7F6D19D922FB}"/>
              </a:ext>
            </a:extLst>
          </p:cNvPr>
          <p:cNvSpPr>
            <a:spLocks noGrp="1"/>
          </p:cNvSpPr>
          <p:nvPr>
            <p:ph idx="1"/>
          </p:nvPr>
        </p:nvSpPr>
        <p:spPr>
          <a:xfrm>
            <a:off x="420914" y="1253330"/>
            <a:ext cx="10932886" cy="4812189"/>
          </a:xfrm>
          <a:prstGeom prst="rect">
            <a:avLst/>
          </a:prstGeom>
        </p:spPr>
        <p:txBody>
          <a:bodyPr/>
          <a:lstStyle>
            <a:lvl1pPr marL="0" indent="0">
              <a:buClr>
                <a:schemeClr val="accent6"/>
              </a:buClr>
              <a:buNone/>
              <a:defRPr sz="1800"/>
            </a:lvl1pPr>
            <a:lvl2pPr marL="457200" indent="0">
              <a:buClr>
                <a:schemeClr val="accent6"/>
              </a:buClr>
              <a:buFont typeface="Arial" panose="020B0604020202020204" pitchFamily="34" charset="0"/>
              <a:buNone/>
              <a:defRPr/>
            </a:lvl2pPr>
            <a:lvl3pPr marL="914400" indent="0">
              <a:buClr>
                <a:schemeClr val="accent6"/>
              </a:buClr>
              <a:buNone/>
              <a:defRPr/>
            </a:lvl3pPr>
            <a:lvl4pPr marL="1371600" indent="0">
              <a:buClr>
                <a:schemeClr val="accent6"/>
              </a:buClr>
              <a:buNone/>
              <a:defRPr/>
            </a:lvl4pPr>
            <a:lvl5pPr marL="1828800" indent="0">
              <a:buClr>
                <a:schemeClr val="accent6"/>
              </a:buClr>
              <a:buNone/>
              <a:defRPr/>
            </a:lvl5pPr>
          </a:lstStyle>
          <a:p>
            <a:pPr lvl="0"/>
            <a:r>
              <a:rPr lang="en-GB"/>
              <a:t>Click to edit Master text</a:t>
            </a:r>
          </a:p>
        </p:txBody>
      </p:sp>
    </p:spTree>
    <p:extLst>
      <p:ext uri="{BB962C8B-B14F-4D97-AF65-F5344CB8AC3E}">
        <p14:creationId xmlns:p14="http://schemas.microsoft.com/office/powerpoint/2010/main" val="11591988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pic>
        <p:nvPicPr>
          <p:cNvPr id="4" name="Picture Placeholder 4" descr="A group of people sitting at a table using a computer&#10;&#10;Description automatically generated">
            <a:extLst>
              <a:ext uri="{FF2B5EF4-FFF2-40B4-BE49-F238E27FC236}">
                <a16:creationId xmlns:a16="http://schemas.microsoft.com/office/drawing/2014/main" id="{08B47FF0-6528-3D42-8C08-9BF9EB67FC39}"/>
              </a:ext>
            </a:extLst>
          </p:cNvPr>
          <p:cNvPicPr>
            <a:picLocks noChangeAspect="1"/>
          </p:cNvPicPr>
          <p:nvPr userDrawn="1"/>
        </p:nvPicPr>
        <p:blipFill>
          <a:blip r:embed="rId2"/>
          <a:srcRect t="7813" b="7813"/>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BBC1C878-85BF-1D47-9FB7-C95A3C479650}"/>
              </a:ext>
            </a:extLst>
          </p:cNvPr>
          <p:cNvSpPr/>
          <p:nvPr userDrawn="1"/>
        </p:nvSpPr>
        <p:spPr>
          <a:xfrm>
            <a:off x="0" y="0"/>
            <a:ext cx="5860973" cy="6858000"/>
          </a:xfrm>
          <a:prstGeom prst="rect">
            <a:avLst/>
          </a:prstGeom>
          <a:gradFill>
            <a:gsLst>
              <a:gs pos="0">
                <a:schemeClr val="tx2"/>
              </a:gs>
              <a:gs pos="100000">
                <a:schemeClr val="tx2">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Graphic 5">
            <a:extLst>
              <a:ext uri="{FF2B5EF4-FFF2-40B4-BE49-F238E27FC236}">
                <a16:creationId xmlns:a16="http://schemas.microsoft.com/office/drawing/2014/main" id="{E81B29E7-56AB-AA48-87A8-D6861FA659F9}"/>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4227" t="6821" r="4817" b="29841"/>
          <a:stretch/>
        </p:blipFill>
        <p:spPr>
          <a:xfrm>
            <a:off x="1" y="7256"/>
            <a:ext cx="3446584" cy="1100575"/>
          </a:xfrm>
          <a:prstGeom prst="rect">
            <a:avLst/>
          </a:prstGeom>
        </p:spPr>
      </p:pic>
      <p:pic>
        <p:nvPicPr>
          <p:cNvPr id="7" name="Graphic 6">
            <a:extLst>
              <a:ext uri="{FF2B5EF4-FFF2-40B4-BE49-F238E27FC236}">
                <a16:creationId xmlns:a16="http://schemas.microsoft.com/office/drawing/2014/main" id="{79C840AF-3F0B-714A-A1BA-03BCA5CCD638}"/>
              </a:ext>
            </a:extLst>
          </p:cNvPr>
          <p:cNvPicPr>
            <a:picLocks noChangeAspect="1"/>
          </p:cNvPicPr>
          <p:nvPr userDrawn="1"/>
        </p:nvPicPr>
        <p:blipFill rotWithShape="1">
          <a:blip r:embed="rId5">
            <a:extLst>
              <a:ext uri="{96DAC541-7B7A-43D3-8B79-37D633B846F1}">
                <asvg:svgBlip xmlns:asvg="http://schemas.microsoft.com/office/drawing/2016/SVG/main" r:embed="rId6"/>
              </a:ext>
            </a:extLst>
          </a:blip>
          <a:srcRect l="617" t="-192" r="23334" b="25924"/>
          <a:stretch/>
        </p:blipFill>
        <p:spPr>
          <a:xfrm>
            <a:off x="8849193" y="3593387"/>
            <a:ext cx="3342807" cy="3264612"/>
          </a:xfrm>
          <a:prstGeom prst="rect">
            <a:avLst/>
          </a:prstGeom>
          <a:effectLst/>
        </p:spPr>
      </p:pic>
      <p:sp>
        <p:nvSpPr>
          <p:cNvPr id="2" name="Title 1">
            <a:extLst>
              <a:ext uri="{FF2B5EF4-FFF2-40B4-BE49-F238E27FC236}">
                <a16:creationId xmlns:a16="http://schemas.microsoft.com/office/drawing/2014/main" id="{9847B7BD-B23E-A14F-BD5E-69587B8DF666}"/>
              </a:ext>
            </a:extLst>
          </p:cNvPr>
          <p:cNvSpPr>
            <a:spLocks noGrp="1"/>
          </p:cNvSpPr>
          <p:nvPr>
            <p:ph type="ctrTitle"/>
          </p:nvPr>
        </p:nvSpPr>
        <p:spPr>
          <a:xfrm>
            <a:off x="464457" y="1600199"/>
            <a:ext cx="8461829" cy="3657600"/>
          </a:xfrm>
          <a:prstGeom prst="rect">
            <a:avLst/>
          </a:prstGeom>
        </p:spPr>
        <p:txBody>
          <a:bodyPr anchor="ctr"/>
          <a:lstStyle>
            <a:lvl1pPr algn="l">
              <a:defRPr sz="3000">
                <a:solidFill>
                  <a:schemeClr val="bg1"/>
                </a:solidFill>
              </a:defRPr>
            </a:lvl1pPr>
          </a:lstStyle>
          <a:p>
            <a:r>
              <a:rPr lang="en-GB"/>
              <a:t>Click to edit Master title style</a:t>
            </a:r>
          </a:p>
        </p:txBody>
      </p:sp>
      <p:sp>
        <p:nvSpPr>
          <p:cNvPr id="8" name="Rectangle 7">
            <a:extLst>
              <a:ext uri="{FF2B5EF4-FFF2-40B4-BE49-F238E27FC236}">
                <a16:creationId xmlns:a16="http://schemas.microsoft.com/office/drawing/2014/main" id="{5C1BA965-5802-1C4C-9E2F-F60562706922}"/>
              </a:ext>
            </a:extLst>
          </p:cNvPr>
          <p:cNvSpPr/>
          <p:nvPr userDrawn="1"/>
        </p:nvSpPr>
        <p:spPr>
          <a:xfrm>
            <a:off x="0" y="2336800"/>
            <a:ext cx="217714" cy="219165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88940554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2_Text Slide">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62E265E3-6AB4-974E-9FE8-360AD5C24B28}"/>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617" t="-192" r="23334" b="25924"/>
          <a:stretch/>
        </p:blipFill>
        <p:spPr>
          <a:xfrm>
            <a:off x="8849193" y="3593387"/>
            <a:ext cx="3342807" cy="3264612"/>
          </a:xfrm>
          <a:prstGeom prst="rect">
            <a:avLst/>
          </a:prstGeom>
          <a:effectLst>
            <a:outerShdw blurRad="50800" dist="38100" dir="2700000" algn="tl" rotWithShape="0">
              <a:srgbClr val="C1E1E2">
                <a:alpha val="40000"/>
              </a:srgbClr>
            </a:outerShdw>
          </a:effectLst>
        </p:spPr>
      </p:pic>
      <p:sp>
        <p:nvSpPr>
          <p:cNvPr id="2" name="Title 1">
            <a:extLst>
              <a:ext uri="{FF2B5EF4-FFF2-40B4-BE49-F238E27FC236}">
                <a16:creationId xmlns:a16="http://schemas.microsoft.com/office/drawing/2014/main" id="{ED846B5D-4F3A-D146-BBC9-04AD142DBE36}"/>
              </a:ext>
            </a:extLst>
          </p:cNvPr>
          <p:cNvSpPr>
            <a:spLocks noGrp="1"/>
          </p:cNvSpPr>
          <p:nvPr>
            <p:ph type="title"/>
          </p:nvPr>
        </p:nvSpPr>
        <p:spPr/>
        <p:txBody>
          <a:bodyPr/>
          <a:lstStyle>
            <a:lvl1pPr>
              <a:defRPr>
                <a:solidFill>
                  <a:schemeClr val="accent2"/>
                </a:solidFill>
              </a:defRPr>
            </a:lvl1pPr>
          </a:lstStyle>
          <a:p>
            <a:r>
              <a:rPr lang="en-GB"/>
              <a:t>Click to edit Master title style</a:t>
            </a:r>
          </a:p>
        </p:txBody>
      </p:sp>
      <p:sp>
        <p:nvSpPr>
          <p:cNvPr id="3" name="Content Placeholder 2">
            <a:extLst>
              <a:ext uri="{FF2B5EF4-FFF2-40B4-BE49-F238E27FC236}">
                <a16:creationId xmlns:a16="http://schemas.microsoft.com/office/drawing/2014/main" id="{98373276-F9F2-EE4A-846C-7F6D19D922FB}"/>
              </a:ext>
            </a:extLst>
          </p:cNvPr>
          <p:cNvSpPr>
            <a:spLocks noGrp="1"/>
          </p:cNvSpPr>
          <p:nvPr>
            <p:ph idx="1"/>
          </p:nvPr>
        </p:nvSpPr>
        <p:spPr>
          <a:xfrm>
            <a:off x="420914" y="1253330"/>
            <a:ext cx="10932886" cy="4812189"/>
          </a:xfrm>
          <a:prstGeom prst="rect">
            <a:avLst/>
          </a:prstGeom>
        </p:spPr>
        <p:txBody>
          <a:bodyPr/>
          <a:lstStyle>
            <a:lvl1pPr marL="0" indent="0">
              <a:buClr>
                <a:schemeClr val="accent6"/>
              </a:buClr>
              <a:buNone/>
              <a:defRPr sz="1800"/>
            </a:lvl1pPr>
            <a:lvl2pPr marL="457200" indent="0">
              <a:buClr>
                <a:schemeClr val="accent6"/>
              </a:buClr>
              <a:buFont typeface="Arial" panose="020B0604020202020204" pitchFamily="34" charset="0"/>
              <a:buNone/>
              <a:defRPr/>
            </a:lvl2pPr>
            <a:lvl3pPr marL="914400" indent="0">
              <a:buClr>
                <a:schemeClr val="accent6"/>
              </a:buClr>
              <a:buNone/>
              <a:defRPr/>
            </a:lvl3pPr>
            <a:lvl4pPr marL="1371600" indent="0">
              <a:buClr>
                <a:schemeClr val="accent6"/>
              </a:buClr>
              <a:buNone/>
              <a:defRPr/>
            </a:lvl4pPr>
            <a:lvl5pPr marL="1828800" indent="0">
              <a:buClr>
                <a:schemeClr val="accent6"/>
              </a:buClr>
              <a:buNone/>
              <a:defRPr/>
            </a:lvl5pPr>
          </a:lstStyle>
          <a:p>
            <a:pPr lvl="0"/>
            <a:r>
              <a:rPr lang="en-GB"/>
              <a:t>Click to edit Master text</a:t>
            </a:r>
          </a:p>
        </p:txBody>
      </p:sp>
    </p:spTree>
    <p:extLst>
      <p:ext uri="{BB962C8B-B14F-4D97-AF65-F5344CB8AC3E}">
        <p14:creationId xmlns:p14="http://schemas.microsoft.com/office/powerpoint/2010/main" val="115919885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2_Text Slide">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62E265E3-6AB4-974E-9FE8-360AD5C24B28}"/>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617" t="-192" r="23334" b="25924"/>
          <a:stretch/>
        </p:blipFill>
        <p:spPr>
          <a:xfrm>
            <a:off x="8849193" y="3593387"/>
            <a:ext cx="3342807" cy="3264612"/>
          </a:xfrm>
          <a:prstGeom prst="rect">
            <a:avLst/>
          </a:prstGeom>
          <a:effectLst>
            <a:outerShdw blurRad="50800" dist="38100" dir="2700000" algn="tl" rotWithShape="0">
              <a:srgbClr val="C1E1E2">
                <a:alpha val="40000"/>
              </a:srgbClr>
            </a:outerShdw>
          </a:effectLst>
        </p:spPr>
      </p:pic>
      <p:sp>
        <p:nvSpPr>
          <p:cNvPr id="2" name="Title 1">
            <a:extLst>
              <a:ext uri="{FF2B5EF4-FFF2-40B4-BE49-F238E27FC236}">
                <a16:creationId xmlns:a16="http://schemas.microsoft.com/office/drawing/2014/main" id="{ED846B5D-4F3A-D146-BBC9-04AD142DBE36}"/>
              </a:ext>
            </a:extLst>
          </p:cNvPr>
          <p:cNvSpPr>
            <a:spLocks noGrp="1"/>
          </p:cNvSpPr>
          <p:nvPr>
            <p:ph type="title"/>
          </p:nvPr>
        </p:nvSpPr>
        <p:spPr/>
        <p:txBody>
          <a:bodyPr/>
          <a:lstStyle>
            <a:lvl1pPr>
              <a:defRPr>
                <a:solidFill>
                  <a:schemeClr val="accent2"/>
                </a:solidFill>
              </a:defRPr>
            </a:lvl1pPr>
          </a:lstStyle>
          <a:p>
            <a:r>
              <a:rPr lang="en-GB"/>
              <a:t>Click to edit Master title style</a:t>
            </a:r>
          </a:p>
        </p:txBody>
      </p:sp>
      <p:sp>
        <p:nvSpPr>
          <p:cNvPr id="3" name="Content Placeholder 2">
            <a:extLst>
              <a:ext uri="{FF2B5EF4-FFF2-40B4-BE49-F238E27FC236}">
                <a16:creationId xmlns:a16="http://schemas.microsoft.com/office/drawing/2014/main" id="{98373276-F9F2-EE4A-846C-7F6D19D922FB}"/>
              </a:ext>
            </a:extLst>
          </p:cNvPr>
          <p:cNvSpPr>
            <a:spLocks noGrp="1"/>
          </p:cNvSpPr>
          <p:nvPr>
            <p:ph idx="1"/>
          </p:nvPr>
        </p:nvSpPr>
        <p:spPr>
          <a:xfrm>
            <a:off x="420914" y="1253330"/>
            <a:ext cx="10932886" cy="4812189"/>
          </a:xfrm>
          <a:prstGeom prst="rect">
            <a:avLst/>
          </a:prstGeom>
        </p:spPr>
        <p:txBody>
          <a:bodyPr/>
          <a:lstStyle>
            <a:lvl1pPr marL="0" indent="0">
              <a:buClr>
                <a:schemeClr val="accent6"/>
              </a:buClr>
              <a:buNone/>
              <a:defRPr sz="1800"/>
            </a:lvl1pPr>
            <a:lvl2pPr marL="457200" indent="0">
              <a:buClr>
                <a:schemeClr val="accent6"/>
              </a:buClr>
              <a:buFont typeface="Arial" panose="020B0604020202020204" pitchFamily="34" charset="0"/>
              <a:buNone/>
              <a:defRPr/>
            </a:lvl2pPr>
            <a:lvl3pPr marL="914400" indent="0">
              <a:buClr>
                <a:schemeClr val="accent6"/>
              </a:buClr>
              <a:buNone/>
              <a:defRPr/>
            </a:lvl3pPr>
            <a:lvl4pPr marL="1371600" indent="0">
              <a:buClr>
                <a:schemeClr val="accent6"/>
              </a:buClr>
              <a:buNone/>
              <a:defRPr/>
            </a:lvl4pPr>
            <a:lvl5pPr marL="1828800" indent="0">
              <a:buClr>
                <a:schemeClr val="accent6"/>
              </a:buClr>
              <a:buNone/>
              <a:defRPr/>
            </a:lvl5pPr>
          </a:lstStyle>
          <a:p>
            <a:pPr lvl="0"/>
            <a:r>
              <a:rPr lang="en-GB"/>
              <a:t>Click to edit Master text</a:t>
            </a:r>
          </a:p>
        </p:txBody>
      </p:sp>
    </p:spTree>
    <p:extLst>
      <p:ext uri="{BB962C8B-B14F-4D97-AF65-F5344CB8AC3E}">
        <p14:creationId xmlns:p14="http://schemas.microsoft.com/office/powerpoint/2010/main" val="11591988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26" Type="http://schemas.openxmlformats.org/officeDocument/2006/relationships/slideLayout" Target="../slideLayouts/slideLayout48.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5" Type="http://schemas.openxmlformats.org/officeDocument/2006/relationships/slideLayout" Target="../slideLayouts/slideLayout47.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29" Type="http://schemas.openxmlformats.org/officeDocument/2006/relationships/image" Target="../media/image20.svg"/><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slideLayout" Target="../slideLayouts/slideLayout46.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28" Type="http://schemas.openxmlformats.org/officeDocument/2006/relationships/image" Target="../media/image19.png"/><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 Id="rId27"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6" Type="http://schemas.openxmlformats.org/officeDocument/2006/relationships/theme" Target="../theme/theme3.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66.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theme" Target="../theme/theme4.xml"/><Relationship Id="rId5" Type="http://schemas.openxmlformats.org/officeDocument/2006/relationships/slideLayout" Target="../slideLayouts/slideLayout68.xml"/><Relationship Id="rId4" Type="http://schemas.openxmlformats.org/officeDocument/2006/relationships/slideLayout" Target="../slideLayouts/slideLayout6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slideLayout" Target="../slideLayouts/slideLayout81.xml"/><Relationship Id="rId18" Type="http://schemas.openxmlformats.org/officeDocument/2006/relationships/slideLayout" Target="../slideLayouts/slideLayout86.xml"/><Relationship Id="rId3" Type="http://schemas.openxmlformats.org/officeDocument/2006/relationships/slideLayout" Target="../slideLayouts/slideLayout71.xml"/><Relationship Id="rId21" Type="http://schemas.openxmlformats.org/officeDocument/2006/relationships/slideLayout" Target="../slideLayouts/slideLayout89.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17" Type="http://schemas.openxmlformats.org/officeDocument/2006/relationships/slideLayout" Target="../slideLayouts/slideLayout85.xml"/><Relationship Id="rId2" Type="http://schemas.openxmlformats.org/officeDocument/2006/relationships/slideLayout" Target="../slideLayouts/slideLayout70.xml"/><Relationship Id="rId16" Type="http://schemas.openxmlformats.org/officeDocument/2006/relationships/slideLayout" Target="../slideLayouts/slideLayout84.xml"/><Relationship Id="rId20" Type="http://schemas.openxmlformats.org/officeDocument/2006/relationships/slideLayout" Target="../slideLayouts/slideLayout88.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24" Type="http://schemas.openxmlformats.org/officeDocument/2006/relationships/theme" Target="../theme/theme5.xml"/><Relationship Id="rId5" Type="http://schemas.openxmlformats.org/officeDocument/2006/relationships/slideLayout" Target="../slideLayouts/slideLayout73.xml"/><Relationship Id="rId15" Type="http://schemas.openxmlformats.org/officeDocument/2006/relationships/slideLayout" Target="../slideLayouts/slideLayout83.xml"/><Relationship Id="rId23" Type="http://schemas.openxmlformats.org/officeDocument/2006/relationships/slideLayout" Target="../slideLayouts/slideLayout91.xml"/><Relationship Id="rId10" Type="http://schemas.openxmlformats.org/officeDocument/2006/relationships/slideLayout" Target="../slideLayouts/slideLayout78.xml"/><Relationship Id="rId19" Type="http://schemas.openxmlformats.org/officeDocument/2006/relationships/slideLayout" Target="../slideLayouts/slideLayout87.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slideLayout" Target="../slideLayouts/slideLayout82.xml"/><Relationship Id="rId22" Type="http://schemas.openxmlformats.org/officeDocument/2006/relationships/slideLayout" Target="../slideLayouts/slideLayout9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0AF9B47-8453-B64F-88CA-79C50E84CC99}"/>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38150" y="424516"/>
            <a:ext cx="2485524" cy="579816"/>
          </a:xfrm>
          <a:prstGeom prst="rect">
            <a:avLst/>
          </a:prstGeom>
        </p:spPr>
      </p:pic>
    </p:spTree>
    <p:extLst>
      <p:ext uri="{BB962C8B-B14F-4D97-AF65-F5344CB8AC3E}">
        <p14:creationId xmlns:p14="http://schemas.microsoft.com/office/powerpoint/2010/main" val="1933480944"/>
      </p:ext>
    </p:extLst>
  </p:cSld>
  <p:clrMap bg1="lt1" tx1="dk1" bg2="lt2" tx2="dk2" accent1="accent1" accent2="accent2" accent3="accent3" accent4="accent4" accent5="accent5" accent6="accent6" hlink="hlink" folHlink="folHlink"/>
  <p:sldLayoutIdLst>
    <p:sldLayoutId id="2147483859" r:id="rId1"/>
    <p:sldLayoutId id="2147483860" r:id="rId2"/>
    <p:sldLayoutId id="2147483856" r:id="rId3"/>
    <p:sldLayoutId id="2147483857" r:id="rId4"/>
    <p:sldLayoutId id="2147483853" r:id="rId5"/>
    <p:sldLayoutId id="2147483854" r:id="rId6"/>
    <p:sldLayoutId id="2147483850" r:id="rId7"/>
    <p:sldLayoutId id="2147483851" r:id="rId8"/>
    <p:sldLayoutId id="2147483698" r:id="rId9"/>
    <p:sldLayoutId id="2147483702" r:id="rId10"/>
    <p:sldLayoutId id="2147483705" r:id="rId11"/>
    <p:sldLayoutId id="2147483706" r:id="rId12"/>
    <p:sldLayoutId id="2147483707" r:id="rId13"/>
    <p:sldLayoutId id="2147483861" r:id="rId14"/>
    <p:sldLayoutId id="2147483858" r:id="rId15"/>
    <p:sldLayoutId id="2147483855" r:id="rId16"/>
    <p:sldLayoutId id="2147483852" r:id="rId17"/>
    <p:sldLayoutId id="2147483699" r:id="rId18"/>
    <p:sldLayoutId id="2147483862" r:id="rId19"/>
    <p:sldLayoutId id="2147483863" r:id="rId20"/>
    <p:sldLayoutId id="2147483864" r:id="rId21"/>
    <p:sldLayoutId id="2147483865" r:id="rId22"/>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713CB68-7D84-F44E-82A1-0E8C21F7FF40}"/>
              </a:ext>
            </a:extLst>
          </p:cNvPr>
          <p:cNvSpPr>
            <a:spLocks noGrp="1"/>
          </p:cNvSpPr>
          <p:nvPr>
            <p:ph type="title"/>
          </p:nvPr>
        </p:nvSpPr>
        <p:spPr>
          <a:xfrm>
            <a:off x="420914" y="365126"/>
            <a:ext cx="7571619" cy="523462"/>
          </a:xfrm>
          <a:prstGeom prst="rect">
            <a:avLst/>
          </a:prstGeom>
        </p:spPr>
        <p:txBody>
          <a:bodyPr vert="horz" lIns="91440" tIns="45720" rIns="91440" bIns="45720" rtlCol="0" anchor="ctr">
            <a:noAutofit/>
          </a:bodyPr>
          <a:lstStyle/>
          <a:p>
            <a:r>
              <a:rPr lang="en-GB"/>
              <a:t>Click to edit Master title style</a:t>
            </a:r>
          </a:p>
        </p:txBody>
      </p:sp>
      <p:pic>
        <p:nvPicPr>
          <p:cNvPr id="4" name="Graphic 3">
            <a:extLst>
              <a:ext uri="{FF2B5EF4-FFF2-40B4-BE49-F238E27FC236}">
                <a16:creationId xmlns:a16="http://schemas.microsoft.com/office/drawing/2014/main" id="{CD120E96-833C-7742-82B9-4BDA1B598001}"/>
              </a:ext>
            </a:extLst>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9295891" y="0"/>
            <a:ext cx="2639528" cy="1322869"/>
          </a:xfrm>
          <a:prstGeom prst="rect">
            <a:avLst/>
          </a:prstGeom>
        </p:spPr>
      </p:pic>
    </p:spTree>
    <p:extLst>
      <p:ext uri="{BB962C8B-B14F-4D97-AF65-F5344CB8AC3E}">
        <p14:creationId xmlns:p14="http://schemas.microsoft.com/office/powerpoint/2010/main" val="463220046"/>
      </p:ext>
    </p:extLst>
  </p:cSld>
  <p:clrMap bg1="lt1" tx1="dk1" bg2="lt2" tx2="dk2" accent1="accent1" accent2="accent2" accent3="accent3" accent4="accent4" accent5="accent5" accent6="accent6" hlink="hlink" folHlink="folHlink"/>
  <p:sldLayoutIdLst>
    <p:sldLayoutId id="2147483690" r:id="rId1"/>
    <p:sldLayoutId id="2147483833" r:id="rId2"/>
    <p:sldLayoutId id="2147483700" r:id="rId3"/>
    <p:sldLayoutId id="2147483694" r:id="rId4"/>
    <p:sldLayoutId id="2147483691" r:id="rId5"/>
    <p:sldLayoutId id="2147483695" r:id="rId6"/>
    <p:sldLayoutId id="2147483831" r:id="rId7"/>
    <p:sldLayoutId id="2147483686" r:id="rId8"/>
    <p:sldLayoutId id="2147483685" r:id="rId9"/>
    <p:sldLayoutId id="2147483687" r:id="rId10"/>
    <p:sldLayoutId id="2147483701" r:id="rId11"/>
    <p:sldLayoutId id="2147483843" r:id="rId12"/>
    <p:sldLayoutId id="2147483689" r:id="rId13"/>
    <p:sldLayoutId id="2147483828" r:id="rId14"/>
    <p:sldLayoutId id="2147483830" r:id="rId15"/>
    <p:sldLayoutId id="2147483827" r:id="rId16"/>
    <p:sldLayoutId id="2147483829" r:id="rId17"/>
    <p:sldLayoutId id="2147483834" r:id="rId18"/>
    <p:sldLayoutId id="2147483835" r:id="rId19"/>
    <p:sldLayoutId id="2147483842" r:id="rId20"/>
    <p:sldLayoutId id="2147483836" r:id="rId21"/>
    <p:sldLayoutId id="2147483696" r:id="rId22"/>
    <p:sldLayoutId id="2147483841" r:id="rId23"/>
    <p:sldLayoutId id="2147483668" r:id="rId24"/>
    <p:sldLayoutId id="2147483703" r:id="rId25"/>
    <p:sldLayoutId id="2147483704" r:id="rId26"/>
  </p:sldLayoutIdLst>
  <p:hf hdr="0" dt="0"/>
  <p:txStyles>
    <p:titleStyle>
      <a:lvl1pPr algn="l" defTabSz="914400" rtl="0" eaLnBrk="1" latinLnBrk="0" hangingPunct="1">
        <a:lnSpc>
          <a:spcPct val="90000"/>
        </a:lnSpc>
        <a:spcBef>
          <a:spcPct val="0"/>
        </a:spcBef>
        <a:buNone/>
        <a:defRPr sz="3600" b="1" kern="1200">
          <a:solidFill>
            <a:schemeClr val="accent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7222A00-BDA5-41A6-843F-A87A7AF300EB}"/>
              </a:ext>
            </a:extLst>
          </p:cNvPr>
          <p:cNvSpPr>
            <a:spLocks noGrp="1"/>
          </p:cNvSpPr>
          <p:nvPr>
            <p:ph type="title"/>
          </p:nvPr>
        </p:nvSpPr>
        <p:spPr>
          <a:xfrm>
            <a:off x="838201"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E0E5976-B951-4609-9A59-2528B27027BA}"/>
              </a:ext>
            </a:extLst>
          </p:cNvPr>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944850858"/>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 id="2147483786" r:id="rId12"/>
    <p:sldLayoutId id="2147483787" r:id="rId13"/>
    <p:sldLayoutId id="2147483788" r:id="rId14"/>
    <p:sldLayoutId id="2147483789" r:id="rId15"/>
  </p:sldLayoutIdLst>
  <p:hf sldNum="0" hdr="0" ftr="0" dt="0"/>
  <p:txStyles>
    <p:titleStyle>
      <a:lvl1pPr algn="l" defTabSz="914217" rtl="0" eaLnBrk="1" latinLnBrk="0" hangingPunct="1">
        <a:lnSpc>
          <a:spcPct val="90000"/>
        </a:lnSpc>
        <a:spcBef>
          <a:spcPct val="0"/>
        </a:spcBef>
        <a:buNone/>
        <a:defRPr sz="4799" b="1" kern="1200">
          <a:solidFill>
            <a:schemeClr val="bg2"/>
          </a:solidFill>
          <a:latin typeface="Frutiger"/>
          <a:ea typeface="+mj-ea"/>
          <a:cs typeface="+mj-cs"/>
        </a:defRPr>
      </a:lvl1pPr>
    </p:titleStyle>
    <p:bodyStyle>
      <a:lvl1pPr marL="228554" indent="-228554" algn="l" defTabSz="914217" rtl="0" eaLnBrk="1" latinLnBrk="0" hangingPunct="1">
        <a:lnSpc>
          <a:spcPct val="100000"/>
        </a:lnSpc>
        <a:spcBef>
          <a:spcPts val="600"/>
        </a:spcBef>
        <a:buFont typeface="Arial" panose="020B0604020202020204" pitchFamily="34" charset="0"/>
        <a:buChar char="•"/>
        <a:defRPr sz="2799" kern="1200">
          <a:solidFill>
            <a:schemeClr val="tx1"/>
          </a:solidFill>
          <a:latin typeface="Frutiger"/>
          <a:ea typeface="+mn-ea"/>
          <a:cs typeface="+mn-cs"/>
        </a:defRPr>
      </a:lvl1pPr>
      <a:lvl2pPr marL="685663" indent="-228554" algn="l" defTabSz="914217" rtl="0" eaLnBrk="1" latinLnBrk="0" hangingPunct="1">
        <a:lnSpc>
          <a:spcPct val="100000"/>
        </a:lnSpc>
        <a:spcBef>
          <a:spcPts val="600"/>
        </a:spcBef>
        <a:buFont typeface="Arial" panose="020B0604020202020204" pitchFamily="34" charset="0"/>
        <a:buChar char="•"/>
        <a:defRPr sz="2400" kern="1200">
          <a:solidFill>
            <a:schemeClr val="tx1"/>
          </a:solidFill>
          <a:latin typeface="Frutiger"/>
          <a:ea typeface="+mn-ea"/>
          <a:cs typeface="+mn-cs"/>
        </a:defRPr>
      </a:lvl2pPr>
      <a:lvl3pPr marL="1142771" indent="-228554" algn="l" defTabSz="914217" rtl="0" eaLnBrk="1" latinLnBrk="0" hangingPunct="1">
        <a:lnSpc>
          <a:spcPct val="100000"/>
        </a:lnSpc>
        <a:spcBef>
          <a:spcPts val="600"/>
        </a:spcBef>
        <a:buFont typeface="Arial" panose="020B0604020202020204" pitchFamily="34" charset="0"/>
        <a:buChar char="•"/>
        <a:defRPr sz="2000" kern="1200">
          <a:solidFill>
            <a:schemeClr val="tx1"/>
          </a:solidFill>
          <a:latin typeface="Frutiger"/>
          <a:ea typeface="+mn-ea"/>
          <a:cs typeface="+mn-cs"/>
        </a:defRPr>
      </a:lvl3pPr>
      <a:lvl4pPr marL="1599880" indent="-228554" algn="l" defTabSz="914217" rtl="0" eaLnBrk="1" latinLnBrk="0" hangingPunct="1">
        <a:lnSpc>
          <a:spcPct val="100000"/>
        </a:lnSpc>
        <a:spcBef>
          <a:spcPts val="600"/>
        </a:spcBef>
        <a:buFont typeface="Arial" panose="020B0604020202020204" pitchFamily="34" charset="0"/>
        <a:buChar char="•"/>
        <a:defRPr sz="1800" kern="1200">
          <a:solidFill>
            <a:schemeClr val="tx1"/>
          </a:solidFill>
          <a:latin typeface="Frutiger"/>
          <a:ea typeface="+mn-ea"/>
          <a:cs typeface="+mn-cs"/>
        </a:defRPr>
      </a:lvl4pPr>
      <a:lvl5pPr marL="2056989" indent="-228554" algn="l" defTabSz="914217" rtl="0" eaLnBrk="1" latinLnBrk="0" hangingPunct="1">
        <a:lnSpc>
          <a:spcPct val="100000"/>
        </a:lnSpc>
        <a:spcBef>
          <a:spcPts val="600"/>
        </a:spcBef>
        <a:buFont typeface="Arial" panose="020B0604020202020204" pitchFamily="34" charset="0"/>
        <a:buChar char="•"/>
        <a:defRPr sz="1800" kern="1200">
          <a:solidFill>
            <a:schemeClr val="tx1"/>
          </a:solidFill>
          <a:latin typeface="Frutiger"/>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0C963A1-AC6C-45E8-9A5E-5724DC43F4B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E06ACFE-E4D6-411B-9ADC-FFC9D7DBBDF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8DBF1BF-AB6C-4EA7-A16A-0C6C9EFA130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CD3CFA-4DDC-43FC-968A-540737FDA836}" type="datetimeFigureOut">
              <a:rPr lang="en-GB" smtClean="0"/>
              <a:t>22/12/2023</a:t>
            </a:fld>
            <a:endParaRPr lang="en-GB"/>
          </a:p>
        </p:txBody>
      </p:sp>
      <p:sp>
        <p:nvSpPr>
          <p:cNvPr id="5" name="Footer Placeholder 4">
            <a:extLst>
              <a:ext uri="{FF2B5EF4-FFF2-40B4-BE49-F238E27FC236}">
                <a16:creationId xmlns:a16="http://schemas.microsoft.com/office/drawing/2014/main" id="{6F1E0E1F-777F-42FA-A4A2-320208497DF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C91CC28B-BDF3-45C3-92FF-6562C624CA6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0FC886-343C-4B72-AFE6-F0497CBE7873}" type="slidenum">
              <a:rPr lang="en-GB" smtClean="0"/>
              <a:t>‹#›</a:t>
            </a:fld>
            <a:endParaRPr lang="en-GB"/>
          </a:p>
        </p:txBody>
      </p:sp>
    </p:spTree>
    <p:extLst>
      <p:ext uri="{BB962C8B-B14F-4D97-AF65-F5344CB8AC3E}">
        <p14:creationId xmlns:p14="http://schemas.microsoft.com/office/powerpoint/2010/main" val="2834789573"/>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69" r:id="rId3"/>
    <p:sldLayoutId id="2147483671" r:id="rId4"/>
    <p:sldLayoutId id="2147483688"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D28C8B0-1C7C-77B6-F5ED-B488B3E053E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C3672CB-90BB-FE62-F039-B0A06D89E37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5EEA4C9-437C-95C7-F6B8-A5ACB68D5DB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AA1489-E470-4AC3-B24A-AE7D65DB56DE}" type="datetimeFigureOut">
              <a:rPr lang="en-GB" smtClean="0"/>
              <a:t>22/12/2023</a:t>
            </a:fld>
            <a:endParaRPr lang="en-GB"/>
          </a:p>
        </p:txBody>
      </p:sp>
      <p:sp>
        <p:nvSpPr>
          <p:cNvPr id="5" name="Footer Placeholder 4">
            <a:extLst>
              <a:ext uri="{FF2B5EF4-FFF2-40B4-BE49-F238E27FC236}">
                <a16:creationId xmlns:a16="http://schemas.microsoft.com/office/drawing/2014/main" id="{0464F7CA-8E9D-3582-36A9-4D4416AF206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0651847A-4DFA-F490-11D8-989F57B1179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BA8282-F1DD-41C0-9B89-8EB486F391FB}" type="slidenum">
              <a:rPr lang="en-GB" smtClean="0"/>
              <a:t>‹#›</a:t>
            </a:fld>
            <a:endParaRPr lang="en-GB"/>
          </a:p>
        </p:txBody>
      </p:sp>
    </p:spTree>
    <p:extLst>
      <p:ext uri="{BB962C8B-B14F-4D97-AF65-F5344CB8AC3E}">
        <p14:creationId xmlns:p14="http://schemas.microsoft.com/office/powerpoint/2010/main" val="4583706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849" r:id="rId18"/>
    <p:sldLayoutId id="2147483848" r:id="rId19"/>
    <p:sldLayoutId id="2147483847" r:id="rId20"/>
    <p:sldLayoutId id="2147483846" r:id="rId21"/>
    <p:sldLayoutId id="2147483845" r:id="rId22"/>
    <p:sldLayoutId id="2147483844" r:id="rId2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1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42.jpeg"/><Relationship Id="rId7" Type="http://schemas.openxmlformats.org/officeDocument/2006/relationships/diagramColors" Target="../diagrams/colors1.xml"/><Relationship Id="rId2" Type="http://schemas.microsoft.com/office/2018/10/relationships/comments" Target="../comments/modernComment_702A97AC_33F33741.xml"/><Relationship Id="rId1" Type="http://schemas.openxmlformats.org/officeDocument/2006/relationships/slideLayout" Target="../slideLayouts/slideLayout70.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3.xml.rels><?xml version="1.0" encoding="UTF-8" standalone="yes"?>
<Relationships xmlns="http://schemas.openxmlformats.org/package/2006/relationships"><Relationship Id="rId3" Type="http://schemas.openxmlformats.org/officeDocument/2006/relationships/image" Target="../media/image43.jpeg"/><Relationship Id="rId2" Type="http://schemas.microsoft.com/office/2018/10/relationships/comments" Target="../comments/modernComment_702A978E_E19016E5.xml"/><Relationship Id="rId1" Type="http://schemas.openxmlformats.org/officeDocument/2006/relationships/slideLayout" Target="../slideLayouts/slideLayout13.xml"/><Relationship Id="rId5" Type="http://schemas.openxmlformats.org/officeDocument/2006/relationships/image" Target="../media/image45.png"/><Relationship Id="rId4" Type="http://schemas.openxmlformats.org/officeDocument/2006/relationships/image" Target="../media/image44.jpeg"/></Relationships>
</file>

<file path=ppt/slides/_rels/slide14.xml.rels><?xml version="1.0" encoding="UTF-8" standalone="yes"?>
<Relationships xmlns="http://schemas.openxmlformats.org/package/2006/relationships"><Relationship Id="rId3" Type="http://schemas.openxmlformats.org/officeDocument/2006/relationships/hyperlink" Target="https://www.picpedia.org/highway-signs/c/cholesterol.html" TargetMode="External"/><Relationship Id="rId2" Type="http://schemas.openxmlformats.org/officeDocument/2006/relationships/image" Target="../media/image46.jpe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xml"/><Relationship Id="rId1" Type="http://schemas.openxmlformats.org/officeDocument/2006/relationships/slideLayout" Target="../slideLayouts/slideLayout11.xml"/><Relationship Id="rId4" Type="http://schemas.openxmlformats.org/officeDocument/2006/relationships/hyperlink" Target="https://eur02.safelinks.protection.outlook.com/?url=https%3A%2F%2Fqrisk.org%2F&amp;data=05%7C01%7CCatherine.Caldwell%40imperialcollegehealthpartners.com%7C5b98e23503004d104f5408db82f61640%7Ce4b0590944854890b86d8c28f911a872%7C0%7C0%7C638247765680898840%7CUnknown%7CTWFpbGZsb3d8eyJWIjoiMC4wLjAwMDAiLCJQIjoiV2luMzIiLCJBTiI6Ik1haWwiLCJXVCI6Mn0%3D%7C3000%7C%7C%7C&amp;sdata=FCgsmB7ZkBcS4TDRpcPHm9pJogXfIJ7dAtvRyNGfsvQ%3D&amp;reserved=0"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xml"/><Relationship Id="rId1" Type="http://schemas.openxmlformats.org/officeDocument/2006/relationships/slideLayout" Target="../slideLayouts/slideLayout11.xml"/><Relationship Id="rId4" Type="http://schemas.openxmlformats.org/officeDocument/2006/relationships/image" Target="../media/image35.svg"/></Relationships>
</file>

<file path=ppt/slides/_rels/slide2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1.png"/><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hyperlink" Target="https://www.picpedia.org/highway-signs/c/cholesterol.html" TargetMode="External"/><Relationship Id="rId2" Type="http://schemas.openxmlformats.org/officeDocument/2006/relationships/image" Target="../media/image46.jpeg"/><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xml"/><Relationship Id="rId1" Type="http://schemas.openxmlformats.org/officeDocument/2006/relationships/slideLayout" Target="../slideLayouts/slideLayout20.xml"/><Relationship Id="rId4" Type="http://schemas.openxmlformats.org/officeDocument/2006/relationships/image" Target="../media/image59.png"/></Relationships>
</file>

<file path=ppt/slides/_rels/slide29.xml.rels><?xml version="1.0" encoding="UTF-8" standalone="yes"?>
<Relationships xmlns="http://schemas.openxmlformats.org/package/2006/relationships"><Relationship Id="rId3" Type="http://schemas.openxmlformats.org/officeDocument/2006/relationships/hyperlink" Target="https://www.pexels.com/photo/pink-medicines-on-white-surface-4058269/" TargetMode="External"/><Relationship Id="rId2" Type="http://schemas.openxmlformats.org/officeDocument/2006/relationships/image" Target="../media/image60.jpe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7.xml"/><Relationship Id="rId1" Type="http://schemas.openxmlformats.org/officeDocument/2006/relationships/slideLayout" Target="../slideLayouts/slideLayout19.xml"/><Relationship Id="rId4" Type="http://schemas.openxmlformats.org/officeDocument/2006/relationships/image" Target="../media/image63.png"/></Relationships>
</file>

<file path=ppt/slides/_rels/slide3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8.xml"/><Relationship Id="rId1" Type="http://schemas.openxmlformats.org/officeDocument/2006/relationships/slideLayout" Target="../slideLayouts/slideLayout11.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3" Type="http://schemas.openxmlformats.org/officeDocument/2006/relationships/hyperlink" Target="https://www.england.nhs.uk/aac/publication/statin-intolerance-pathway/" TargetMode="External"/><Relationship Id="rId2" Type="http://schemas.openxmlformats.org/officeDocument/2006/relationships/image" Target="../media/image68.png"/><Relationship Id="rId1" Type="http://schemas.openxmlformats.org/officeDocument/2006/relationships/slideLayout" Target="../slideLayouts/slideLayout2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9.xml"/><Relationship Id="rId1" Type="http://schemas.openxmlformats.org/officeDocument/2006/relationships/slideLayout" Target="../slideLayouts/slideLayout11.xml"/><Relationship Id="rId4" Type="http://schemas.openxmlformats.org/officeDocument/2006/relationships/image" Target="../media/image72.jpeg"/></Relationships>
</file>

<file path=ppt/slides/_rels/slide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67.xml"/></Relationships>
</file>

<file path=ppt/slides/_rels/slide40.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0.xml"/><Relationship Id="rId1" Type="http://schemas.openxmlformats.org/officeDocument/2006/relationships/slideLayout" Target="../slideLayouts/slideLayout11.xml"/><Relationship Id="rId4" Type="http://schemas.openxmlformats.org/officeDocument/2006/relationships/image" Target="../media/image75.png"/></Relationships>
</file>

<file path=ppt/slides/_rels/slide42.x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notesSlide" Target="../notesSlides/notesSlide11.xml"/><Relationship Id="rId1" Type="http://schemas.openxmlformats.org/officeDocument/2006/relationships/slideLayout" Target="../slideLayouts/slideLayout11.xml"/><Relationship Id="rId4" Type="http://schemas.openxmlformats.org/officeDocument/2006/relationships/image" Target="../media/image77.jpeg"/></Relationships>
</file>

<file path=ppt/slides/_rels/slide43.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62.jpeg"/><Relationship Id="rId1" Type="http://schemas.openxmlformats.org/officeDocument/2006/relationships/slideLayout" Target="../slideLayouts/slideLayout11.xml"/><Relationship Id="rId4" Type="http://schemas.openxmlformats.org/officeDocument/2006/relationships/image" Target="../media/image80.svg"/></Relationships>
</file>

<file path=ppt/slides/_rels/slide4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3" Type="http://schemas.openxmlformats.org/officeDocument/2006/relationships/hyperlink" Target="http://hqmeded-ecg.blogspot.com/2017/02/inferior-mi-or-lvh.html" TargetMode="External"/><Relationship Id="rId2" Type="http://schemas.openxmlformats.org/officeDocument/2006/relationships/image" Target="../media/image84.png"/><Relationship Id="rId1" Type="http://schemas.openxmlformats.org/officeDocument/2006/relationships/slideLayout" Target="../slideLayouts/slideLayout11.xml"/><Relationship Id="rId5" Type="http://schemas.openxmlformats.org/officeDocument/2006/relationships/image" Target="../media/image86.svg"/><Relationship Id="rId4" Type="http://schemas.openxmlformats.org/officeDocument/2006/relationships/image" Target="../media/image85.png"/></Relationships>
</file>

<file path=ppt/slides/_rels/slide4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4.xml"/><Relationship Id="rId1" Type="http://schemas.openxmlformats.org/officeDocument/2006/relationships/slideLayout" Target="../slideLayouts/slideLayout11.xml"/><Relationship Id="rId5" Type="http://schemas.openxmlformats.org/officeDocument/2006/relationships/image" Target="../media/image89.png"/><Relationship Id="rId4" Type="http://schemas.openxmlformats.org/officeDocument/2006/relationships/image" Target="../media/image88.png"/></Relationships>
</file>

<file path=ppt/slides/_rels/slide5.xml.rels><?xml version="1.0" encoding="UTF-8" standalone="yes"?>
<Relationships xmlns="http://schemas.openxmlformats.org/package/2006/relationships"><Relationship Id="rId2" Type="http://schemas.microsoft.com/office/2018/10/relationships/comments" Target="../comments/modernComment_702A97B3_C27F5CF3.xml"/><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5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6.xml"/><Relationship Id="rId1" Type="http://schemas.openxmlformats.org/officeDocument/2006/relationships/slideLayout" Target="../slideLayouts/slideLayout11.xml"/><Relationship Id="rId4" Type="http://schemas.openxmlformats.org/officeDocument/2006/relationships/image" Target="../media/image92.png"/></Relationships>
</file>

<file path=ppt/slides/_rels/slide52.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5.xml.rels><?xml version="1.0" encoding="UTF-8" standalone="yes"?>
<Relationships xmlns="http://schemas.openxmlformats.org/package/2006/relationships"><Relationship Id="rId3" Type="http://schemas.openxmlformats.org/officeDocument/2006/relationships/image" Target="../media/image95.emf"/><Relationship Id="rId2" Type="http://schemas.openxmlformats.org/officeDocument/2006/relationships/image" Target="../media/image94.emf"/><Relationship Id="rId1" Type="http://schemas.openxmlformats.org/officeDocument/2006/relationships/slideLayout" Target="../slideLayouts/slideLayout11.xml"/><Relationship Id="rId5" Type="http://schemas.openxmlformats.org/officeDocument/2006/relationships/chart" Target="../charts/chart2.xml"/><Relationship Id="rId4" Type="http://schemas.openxmlformats.org/officeDocument/2006/relationships/chart" Target="../charts/chart1.xml"/></Relationships>
</file>

<file path=ppt/slides/_rels/slide56.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1.xml"/></Relationships>
</file>

<file path=ppt/slides/_rels/slide57.xml.rels><?xml version="1.0" encoding="UTF-8" standalone="yes"?>
<Relationships xmlns="http://schemas.openxmlformats.org/package/2006/relationships"><Relationship Id="rId3" Type="http://schemas.openxmlformats.org/officeDocument/2006/relationships/hyperlink" Target="https://www.picpedia.org/highway-signs/c/cholesterol.html" TargetMode="External"/><Relationship Id="rId2" Type="http://schemas.openxmlformats.org/officeDocument/2006/relationships/image" Target="../media/image46.jpeg"/><Relationship Id="rId1" Type="http://schemas.openxmlformats.org/officeDocument/2006/relationships/slideLayout" Target="../slideLayouts/slideLayout11.xml"/></Relationships>
</file>

<file path=ppt/slides/_rels/slide5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11.xml"/></Relationships>
</file>

<file path=ppt/slides/_rels/slide59.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xml"/><Relationship Id="rId1" Type="http://schemas.openxmlformats.org/officeDocument/2006/relationships/slideLayout" Target="../slideLayouts/slideLayout11.xml"/><Relationship Id="rId4" Type="http://schemas.openxmlformats.org/officeDocument/2006/relationships/image" Target="../media/image38.png"/></Relationships>
</file>

<file path=ppt/slides/_rels/slide60.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1.xml"/></Relationships>
</file>

<file path=ppt/slides/_rels/slide6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hyperlink" Target="https://www.nwlondonicb.nhs.uk/" TargetMode="External"/><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3" Type="http://schemas.openxmlformats.org/officeDocument/2006/relationships/hyperlink" Target="mailto:Cardiovascular@imperialcollegehealthpartners.com" TargetMode="External"/><Relationship Id="rId2" Type="http://schemas.openxmlformats.org/officeDocument/2006/relationships/hyperlink" Target="https://www.nwlondonicb.nhs.uk/professionals/referral-guidelines-and-clinical-documents/lipids" TargetMode="External"/><Relationship Id="rId1" Type="http://schemas.openxmlformats.org/officeDocument/2006/relationships/slideLayout" Target="../slideLayouts/slideLayout11.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hyperlink" Target="https://www.nwlondonicb.nhs.uk/" TargetMode="External"/></Relationships>
</file>

<file path=ppt/slides/_rels/slide63.xml.rels><?xml version="1.0" encoding="UTF-8" standalone="yes"?>
<Relationships xmlns="http://schemas.openxmlformats.org/package/2006/relationships"><Relationship Id="rId3" Type="http://schemas.openxmlformats.org/officeDocument/2006/relationships/hyperlink" Target="mailto:nhs.nwl.medicinesmanagement@nhs.net" TargetMode="External"/><Relationship Id="rId2" Type="http://schemas.openxmlformats.org/officeDocument/2006/relationships/hyperlink" Target="https://www.england.nhs.uk/aac/wp-content/uploads/sites/50/2023/04/B1913_Summary-information-on-the-funding-and-supply-of-inclisiran_v3_June-2023.pdf" TargetMode="External"/><Relationship Id="rId1" Type="http://schemas.openxmlformats.org/officeDocument/2006/relationships/slideLayout" Target="../slideLayouts/slideLayout11.xml"/><Relationship Id="rId5" Type="http://schemas.openxmlformats.org/officeDocument/2006/relationships/image" Target="../media/image103.png"/><Relationship Id="rId4" Type="http://schemas.openxmlformats.org/officeDocument/2006/relationships/image" Target="../media/image102.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8" Type="http://schemas.openxmlformats.org/officeDocument/2006/relationships/slide" Target="slide9.xml"/><Relationship Id="rId13" Type="http://schemas.openxmlformats.org/officeDocument/2006/relationships/hyperlink" Target="mailto:rokaih.noori@nhs.net" TargetMode="External"/><Relationship Id="rId3" Type="http://schemas.openxmlformats.org/officeDocument/2006/relationships/slide" Target="slide3.xml"/><Relationship Id="rId7" Type="http://schemas.openxmlformats.org/officeDocument/2006/relationships/slide" Target="slide8.xml"/><Relationship Id="rId12" Type="http://schemas.openxmlformats.org/officeDocument/2006/relationships/hyperlink" Target="mailto:v.suri@nhs.net" TargetMode="External"/><Relationship Id="rId2" Type="http://schemas.openxmlformats.org/officeDocument/2006/relationships/notesSlide" Target="../notesSlides/notesSlide17.xml"/><Relationship Id="rId1" Type="http://schemas.openxmlformats.org/officeDocument/2006/relationships/slideLayout" Target="../slideLayouts/slideLayout22.xml"/><Relationship Id="rId6" Type="http://schemas.openxmlformats.org/officeDocument/2006/relationships/slide" Target="slide6.xml"/><Relationship Id="rId11" Type="http://schemas.openxmlformats.org/officeDocument/2006/relationships/hyperlink" Target="mailto:joanne.peh@nhs.net" TargetMode="External"/><Relationship Id="rId5" Type="http://schemas.openxmlformats.org/officeDocument/2006/relationships/slide" Target="slide5.xml"/><Relationship Id="rId10" Type="http://schemas.openxmlformats.org/officeDocument/2006/relationships/hyperlink" Target="mailto:p.asaria@imperial.ac.uk" TargetMode="External"/><Relationship Id="rId4" Type="http://schemas.openxmlformats.org/officeDocument/2006/relationships/slide" Target="slide4.xml"/><Relationship Id="rId9" Type="http://schemas.openxmlformats.org/officeDocument/2006/relationships/hyperlink" Target="mailto:Zahra.mahir@nhs.net" TargetMode="External"/><Relationship Id="rId14" Type="http://schemas.openxmlformats.org/officeDocument/2006/relationships/hyperlink" Target="mailto:amisha.mehta@nhs.net" TargetMode="External"/></Relationships>
</file>

<file path=ppt/slides/_rels/slide66.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hyperlink" Target="https://teams.microsoft.com/registration/CVmw5IVEkEi4bYwo-RGocg,ZSaAqqJoyUWB8X3PW1JDOw,dt3Qa1GkzEymCws9RzNtMQ,TOMhmemCj0-5KdHah7hHBQ,KM_kDUGnu0WW7qEvjiATWA,6ULyjklTnk6QzADhSQquGA?mode=read&amp;tenantId=e4b05909-4485-4890-b86d-8c28f911a872" TargetMode="External"/><Relationship Id="rId1" Type="http://schemas.openxmlformats.org/officeDocument/2006/relationships/slideLayout" Target="../slideLayouts/slideLayout11.xml"/><Relationship Id="rId6" Type="http://schemas.openxmlformats.org/officeDocument/2006/relationships/hyperlink" Target="https://www.publicdomainpictures.net/view-image.php?image=163862&amp;picture=doctor" TargetMode="External"/><Relationship Id="rId5" Type="http://schemas.openxmlformats.org/officeDocument/2006/relationships/image" Target="../media/image105.jpeg"/><Relationship Id="rId4" Type="http://schemas.openxmlformats.org/officeDocument/2006/relationships/hyperlink" Target="https://litfl.com/atrial-fibrillation-ecg-library/" TargetMode="External"/></Relationships>
</file>

<file path=ppt/slides/_rels/slide7.xml.rels><?xml version="1.0" encoding="UTF-8" standalone="yes"?>
<Relationships xmlns="http://schemas.openxmlformats.org/package/2006/relationships"><Relationship Id="rId3" Type="http://schemas.microsoft.com/office/2018/10/relationships/comments" Target="../comments/modernComment_702A97C3_D4BAFB0D.xml"/><Relationship Id="rId2" Type="http://schemas.openxmlformats.org/officeDocument/2006/relationships/notesSlide" Target="../notesSlides/notesSlide3.xml"/><Relationship Id="rId1" Type="http://schemas.openxmlformats.org/officeDocument/2006/relationships/slideLayout" Target="../slideLayouts/slideLayout11.xml"/><Relationship Id="rId4" Type="http://schemas.openxmlformats.org/officeDocument/2006/relationships/image" Target="../media/image39.png"/></Relationships>
</file>

<file path=ppt/slides/_rels/slide8.xml.rels><?xml version="1.0" encoding="UTF-8" standalone="yes"?>
<Relationships xmlns="http://schemas.openxmlformats.org/package/2006/relationships"><Relationship Id="rId3" Type="http://schemas.openxmlformats.org/officeDocument/2006/relationships/image" Target="../media/image40.png"/><Relationship Id="rId2" Type="http://schemas.microsoft.com/office/2018/10/relationships/comments" Target="../comments/modernComment_702A97B0_46DBD53E.xml"/><Relationship Id="rId1" Type="http://schemas.openxmlformats.org/officeDocument/2006/relationships/slideLayout" Target="../slideLayouts/slideLayout70.xml"/></Relationships>
</file>

<file path=ppt/slides/_rels/slide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F68F110-4418-44BE-9BEE-2A94627DD59B}"/>
              </a:ext>
            </a:extLst>
          </p:cNvPr>
          <p:cNvSpPr>
            <a:spLocks noGrp="1"/>
          </p:cNvSpPr>
          <p:nvPr>
            <p:ph type="sldNum" sz="quarter" idx="12"/>
          </p:nvPr>
        </p:nvSpPr>
        <p:spPr/>
        <p:txBody>
          <a:bodyPr/>
          <a:lstStyle/>
          <a:p>
            <a:r>
              <a:rPr lang="en-GB"/>
              <a:t> </a:t>
            </a:r>
          </a:p>
        </p:txBody>
      </p:sp>
      <p:sp>
        <p:nvSpPr>
          <p:cNvPr id="5" name="Title 4">
            <a:extLst>
              <a:ext uri="{FF2B5EF4-FFF2-40B4-BE49-F238E27FC236}">
                <a16:creationId xmlns:a16="http://schemas.microsoft.com/office/drawing/2014/main" id="{B116F2B8-FD01-474F-9EEF-B95FC0CB92F1}"/>
              </a:ext>
            </a:extLst>
          </p:cNvPr>
          <p:cNvSpPr>
            <a:spLocks noGrp="1"/>
          </p:cNvSpPr>
          <p:nvPr>
            <p:ph type="title"/>
          </p:nvPr>
        </p:nvSpPr>
        <p:spPr>
          <a:xfrm>
            <a:off x="248872" y="1508420"/>
            <a:ext cx="11377264" cy="1824059"/>
          </a:xfrm>
        </p:spPr>
        <p:txBody>
          <a:bodyPr lIns="91440" tIns="45720" rIns="91440" bIns="45720" anchor="t"/>
          <a:lstStyle/>
          <a:p>
            <a:r>
              <a:rPr lang="en-GB" sz="4000" b="1"/>
              <a:t>Lipid Management  </a:t>
            </a:r>
            <a:br>
              <a:rPr lang="en-GB" sz="4000" b="1"/>
            </a:br>
            <a:r>
              <a:rPr lang="en-GB" sz="4000"/>
              <a:t>Effective management, and how to fulfil </a:t>
            </a:r>
            <a:r>
              <a:rPr lang="en-GB" sz="4000" err="1"/>
              <a:t>QoF</a:t>
            </a:r>
            <a:br>
              <a:rPr lang="en-GB" sz="4000"/>
            </a:br>
            <a:r>
              <a:rPr lang="en-GB" sz="4000"/>
              <a:t> </a:t>
            </a:r>
            <a:br>
              <a:rPr lang="en-GB" sz="4000"/>
            </a:br>
            <a:r>
              <a:rPr lang="en-GB" sz="3600"/>
              <a:t>Wednesday 19</a:t>
            </a:r>
            <a:r>
              <a:rPr lang="en-GB" sz="3600" baseline="30000"/>
              <a:t>th</a:t>
            </a:r>
            <a:r>
              <a:rPr lang="en-GB" sz="3600"/>
              <a:t> July 2023</a:t>
            </a:r>
            <a:br>
              <a:rPr lang="en-GB" sz="3600"/>
            </a:br>
            <a:r>
              <a:rPr lang="en-GB" sz="3600"/>
              <a:t>13:00 – 14:00</a:t>
            </a:r>
            <a:endParaRPr lang="en-GB" sz="4000" b="1" i="1"/>
          </a:p>
        </p:txBody>
      </p:sp>
    </p:spTree>
    <p:extLst>
      <p:ext uri="{BB962C8B-B14F-4D97-AF65-F5344CB8AC3E}">
        <p14:creationId xmlns:p14="http://schemas.microsoft.com/office/powerpoint/2010/main" val="36209909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A86D52D-73BE-4D6D-570D-0E4D14DFEA43}"/>
              </a:ext>
            </a:extLst>
          </p:cNvPr>
          <p:cNvSpPr/>
          <p:nvPr/>
        </p:nvSpPr>
        <p:spPr>
          <a:xfrm>
            <a:off x="0" y="6023355"/>
            <a:ext cx="12192000" cy="2550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lide Number Placeholder 2">
            <a:extLst>
              <a:ext uri="{FF2B5EF4-FFF2-40B4-BE49-F238E27FC236}">
                <a16:creationId xmlns:a16="http://schemas.microsoft.com/office/drawing/2014/main" id="{07FD76A5-0E56-47DC-BD2E-867FBE199644}"/>
              </a:ext>
            </a:extLst>
          </p:cNvPr>
          <p:cNvSpPr>
            <a:spLocks noGrp="1"/>
          </p:cNvSpPr>
          <p:nvPr>
            <p:ph type="sldNum" sz="quarter" idx="12"/>
          </p:nvPr>
        </p:nvSpPr>
        <p:spPr>
          <a:xfrm>
            <a:off x="-82310" y="6453633"/>
            <a:ext cx="2743200" cy="365125"/>
          </a:xfrm>
        </p:spPr>
        <p:txBody>
          <a:bodyPr/>
          <a:lstStyle/>
          <a:p>
            <a:fld id="{E76F84FA-B8EB-462F-97BA-032CB76B4E3A}" type="slidenum">
              <a:rPr lang="en-GB" smtClean="0"/>
              <a:t>10</a:t>
            </a:fld>
            <a:endParaRPr lang="en-GB"/>
          </a:p>
        </p:txBody>
      </p:sp>
      <p:sp>
        <p:nvSpPr>
          <p:cNvPr id="5" name="Title 3">
            <a:extLst>
              <a:ext uri="{FF2B5EF4-FFF2-40B4-BE49-F238E27FC236}">
                <a16:creationId xmlns:a16="http://schemas.microsoft.com/office/drawing/2014/main" id="{42331D97-CB49-4234-9119-EC08E451C00E}"/>
              </a:ext>
            </a:extLst>
          </p:cNvPr>
          <p:cNvSpPr>
            <a:spLocks noGrp="1"/>
          </p:cNvSpPr>
          <p:nvPr>
            <p:ph type="title"/>
          </p:nvPr>
        </p:nvSpPr>
        <p:spPr>
          <a:xfrm>
            <a:off x="327756" y="326582"/>
            <a:ext cx="11377264" cy="543595"/>
          </a:xfrm>
        </p:spPr>
        <p:txBody>
          <a:bodyPr>
            <a:noAutofit/>
          </a:bodyPr>
          <a:lstStyle/>
          <a:p>
            <a:r>
              <a:rPr lang="en-GB" sz="3200" b="1">
                <a:solidFill>
                  <a:schemeClr val="dk1"/>
                </a:solidFill>
                <a:latin typeface="+mn-lt"/>
                <a:ea typeface="+mn-ea"/>
                <a:cs typeface="+mn-cs"/>
              </a:rPr>
              <a:t>Lipid Management Pilots – value of MDTs</a:t>
            </a:r>
          </a:p>
        </p:txBody>
      </p:sp>
      <p:sp>
        <p:nvSpPr>
          <p:cNvPr id="4" name="TextBox 3">
            <a:extLst>
              <a:ext uri="{FF2B5EF4-FFF2-40B4-BE49-F238E27FC236}">
                <a16:creationId xmlns:a16="http://schemas.microsoft.com/office/drawing/2014/main" id="{53C826E6-261B-9322-2744-F2EE3144C9D6}"/>
              </a:ext>
            </a:extLst>
          </p:cNvPr>
          <p:cNvSpPr txBox="1"/>
          <p:nvPr/>
        </p:nvSpPr>
        <p:spPr>
          <a:xfrm>
            <a:off x="137837" y="1381787"/>
            <a:ext cx="7393819" cy="276999"/>
          </a:xfrm>
          <a:prstGeom prst="rect">
            <a:avLst/>
          </a:prstGeom>
          <a:noFill/>
        </p:spPr>
        <p:txBody>
          <a:bodyPr wrap="square" rtlCol="0">
            <a:noAutofit/>
          </a:bodyPr>
          <a:lstStyle/>
          <a:p>
            <a:r>
              <a:rPr lang="en-GB" sz="1400" b="1">
                <a:latin typeface="Arial" panose="020B0604020202020204" pitchFamily="34" charset="0"/>
                <a:cs typeface="Arial" panose="020B0604020202020204" pitchFamily="34" charset="0"/>
              </a:rPr>
              <a:t>Which education and upskilling elements were most useful and effective for you?</a:t>
            </a:r>
          </a:p>
        </p:txBody>
      </p:sp>
      <p:sp>
        <p:nvSpPr>
          <p:cNvPr id="11" name="Speech Bubble: Rectangle 10">
            <a:extLst>
              <a:ext uri="{FF2B5EF4-FFF2-40B4-BE49-F238E27FC236}">
                <a16:creationId xmlns:a16="http://schemas.microsoft.com/office/drawing/2014/main" id="{C869EE92-7971-5715-4BC4-C0636BD79F97}"/>
              </a:ext>
            </a:extLst>
          </p:cNvPr>
          <p:cNvSpPr/>
          <p:nvPr/>
        </p:nvSpPr>
        <p:spPr>
          <a:xfrm>
            <a:off x="226181" y="1894248"/>
            <a:ext cx="6523464" cy="703821"/>
          </a:xfrm>
          <a:prstGeom prst="wedgeRectCallout">
            <a:avLst>
              <a:gd name="adj1" fmla="val -3412"/>
              <a:gd name="adj2" fmla="val 74808"/>
            </a:avLst>
          </a:prstGeom>
          <a:solidFill>
            <a:srgbClr val="F9A5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a:solidFill>
                  <a:schemeClr val="bg1"/>
                </a:solidFill>
                <a:latin typeface="Arial" panose="020B0604020202020204" pitchFamily="34" charset="0"/>
                <a:cs typeface="Arial" panose="020B0604020202020204" pitchFamily="34" charset="0"/>
              </a:rPr>
              <a:t>“The MDT discussions were very useful. </a:t>
            </a:r>
            <a:r>
              <a:rPr lang="en-GB" sz="1400" b="1">
                <a:solidFill>
                  <a:schemeClr val="bg1"/>
                </a:solidFill>
                <a:latin typeface="Arial" panose="020B0604020202020204" pitchFamily="34" charset="0"/>
                <a:cs typeface="Arial" panose="020B0604020202020204" pitchFamily="34" charset="0"/>
              </a:rPr>
              <a:t>Case based learning </a:t>
            </a:r>
            <a:r>
              <a:rPr lang="en-GB" sz="1400">
                <a:solidFill>
                  <a:schemeClr val="bg1"/>
                </a:solidFill>
                <a:latin typeface="Arial" panose="020B0604020202020204" pitchFamily="34" charset="0"/>
                <a:cs typeface="Arial" panose="020B0604020202020204" pitchFamily="34" charset="0"/>
              </a:rPr>
              <a:t>and implementation of guidance is vital, as well as networking with colleagues (even virtually!)” – GP</a:t>
            </a:r>
          </a:p>
        </p:txBody>
      </p:sp>
      <p:sp>
        <p:nvSpPr>
          <p:cNvPr id="12" name="Speech Bubble: Rectangle 11">
            <a:extLst>
              <a:ext uri="{FF2B5EF4-FFF2-40B4-BE49-F238E27FC236}">
                <a16:creationId xmlns:a16="http://schemas.microsoft.com/office/drawing/2014/main" id="{EF79C90A-B19E-977D-6861-0C6E2557247F}"/>
              </a:ext>
            </a:extLst>
          </p:cNvPr>
          <p:cNvSpPr/>
          <p:nvPr/>
        </p:nvSpPr>
        <p:spPr>
          <a:xfrm>
            <a:off x="573015" y="2898804"/>
            <a:ext cx="6523464" cy="440097"/>
          </a:xfrm>
          <a:prstGeom prst="wedgeRectCallout">
            <a:avLst>
              <a:gd name="adj1" fmla="val -39371"/>
              <a:gd name="adj2" fmla="val 72758"/>
            </a:avLst>
          </a:prstGeom>
          <a:solidFill>
            <a:srgbClr val="F9A5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a:solidFill>
                  <a:schemeClr val="bg1"/>
                </a:solidFill>
                <a:latin typeface="Arial" panose="020B0604020202020204" pitchFamily="34" charset="0"/>
                <a:cs typeface="Arial" panose="020B0604020202020204" pitchFamily="34" charset="0"/>
              </a:rPr>
              <a:t>“</a:t>
            </a:r>
            <a:r>
              <a:rPr lang="en-GB" sz="1400" b="1">
                <a:solidFill>
                  <a:schemeClr val="bg1"/>
                </a:solidFill>
                <a:latin typeface="Arial" panose="020B0604020202020204" pitchFamily="34" charset="0"/>
                <a:cs typeface="Arial" panose="020B0604020202020204" pitchFamily="34" charset="0"/>
              </a:rPr>
              <a:t>MDTs were fantastic</a:t>
            </a:r>
            <a:r>
              <a:rPr lang="en-GB" sz="1400">
                <a:solidFill>
                  <a:schemeClr val="bg1"/>
                </a:solidFill>
                <a:latin typeface="Arial" panose="020B0604020202020204" pitchFamily="34" charset="0"/>
                <a:cs typeface="Arial" panose="020B0604020202020204" pitchFamily="34" charset="0"/>
              </a:rPr>
              <a:t>, I learnt a lot from them” – PCN Pharmacist</a:t>
            </a:r>
          </a:p>
        </p:txBody>
      </p:sp>
      <p:sp>
        <p:nvSpPr>
          <p:cNvPr id="15" name="Speech Bubble: Rectangle 14">
            <a:extLst>
              <a:ext uri="{FF2B5EF4-FFF2-40B4-BE49-F238E27FC236}">
                <a16:creationId xmlns:a16="http://schemas.microsoft.com/office/drawing/2014/main" id="{50E103CA-7482-C6AA-59C4-600DA3FC7395}"/>
              </a:ext>
            </a:extLst>
          </p:cNvPr>
          <p:cNvSpPr/>
          <p:nvPr/>
        </p:nvSpPr>
        <p:spPr>
          <a:xfrm>
            <a:off x="226181" y="3572648"/>
            <a:ext cx="6523464" cy="543596"/>
          </a:xfrm>
          <a:prstGeom prst="wedgeRectCallout">
            <a:avLst>
              <a:gd name="adj1" fmla="val -3412"/>
              <a:gd name="adj2" fmla="val 74808"/>
            </a:avLst>
          </a:prstGeom>
          <a:solidFill>
            <a:srgbClr val="F9A5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a:solidFill>
                  <a:schemeClr val="bg1"/>
                </a:solidFill>
                <a:latin typeface="Arial" panose="020B0604020202020204" pitchFamily="34" charset="0"/>
                <a:cs typeface="Arial" panose="020B0604020202020204" pitchFamily="34" charset="0"/>
              </a:rPr>
              <a:t>“The </a:t>
            </a:r>
            <a:r>
              <a:rPr lang="en-GB" sz="1400" b="1">
                <a:solidFill>
                  <a:schemeClr val="bg1"/>
                </a:solidFill>
                <a:latin typeface="Arial" panose="020B0604020202020204" pitchFamily="34" charset="0"/>
                <a:cs typeface="Arial" panose="020B0604020202020204" pitchFamily="34" charset="0"/>
              </a:rPr>
              <a:t>Lipid MDTs </a:t>
            </a:r>
            <a:r>
              <a:rPr lang="en-GB" sz="1400">
                <a:solidFill>
                  <a:schemeClr val="bg1"/>
                </a:solidFill>
                <a:latin typeface="Arial" panose="020B0604020202020204" pitchFamily="34" charset="0"/>
                <a:cs typeface="Arial" panose="020B0604020202020204" pitchFamily="34" charset="0"/>
              </a:rPr>
              <a:t>which we built into our existing Diabetes MDT structure was very helpful and liked by the PCN.” – GP</a:t>
            </a:r>
          </a:p>
        </p:txBody>
      </p:sp>
      <p:sp>
        <p:nvSpPr>
          <p:cNvPr id="16" name="Speech Bubble: Rectangle 15">
            <a:extLst>
              <a:ext uri="{FF2B5EF4-FFF2-40B4-BE49-F238E27FC236}">
                <a16:creationId xmlns:a16="http://schemas.microsoft.com/office/drawing/2014/main" id="{7AE44F3C-5F58-9890-FFCD-0EFF48FF2AA5}"/>
              </a:ext>
            </a:extLst>
          </p:cNvPr>
          <p:cNvSpPr/>
          <p:nvPr/>
        </p:nvSpPr>
        <p:spPr>
          <a:xfrm>
            <a:off x="573015" y="4346700"/>
            <a:ext cx="6523464" cy="440097"/>
          </a:xfrm>
          <a:prstGeom prst="wedgeRectCallout">
            <a:avLst>
              <a:gd name="adj1" fmla="val -39371"/>
              <a:gd name="adj2" fmla="val 72758"/>
            </a:avLst>
          </a:prstGeom>
          <a:solidFill>
            <a:srgbClr val="F9A5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a:solidFill>
                  <a:schemeClr val="bg1"/>
                </a:solidFill>
                <a:latin typeface="Arial" panose="020B0604020202020204" pitchFamily="34" charset="0"/>
                <a:cs typeface="Arial" panose="020B0604020202020204" pitchFamily="34" charset="0"/>
              </a:rPr>
              <a:t>“</a:t>
            </a:r>
            <a:r>
              <a:rPr lang="en-GB" sz="1400" b="1">
                <a:solidFill>
                  <a:schemeClr val="bg1"/>
                </a:solidFill>
                <a:latin typeface="Arial" panose="020B0604020202020204" pitchFamily="34" charset="0"/>
                <a:cs typeface="Arial" panose="020B0604020202020204" pitchFamily="34" charset="0"/>
              </a:rPr>
              <a:t>Webinar </a:t>
            </a:r>
            <a:r>
              <a:rPr lang="en-GB" sz="1400">
                <a:solidFill>
                  <a:schemeClr val="bg1"/>
                </a:solidFill>
                <a:latin typeface="Arial" panose="020B0604020202020204" pitchFamily="34" charset="0"/>
                <a:cs typeface="Arial" panose="020B0604020202020204" pitchFamily="34" charset="0"/>
              </a:rPr>
              <a:t>that included Dr Cegla and Prof Ray.” – PCN Pharmacist</a:t>
            </a:r>
          </a:p>
        </p:txBody>
      </p:sp>
      <p:sp>
        <p:nvSpPr>
          <p:cNvPr id="8" name="Speech Bubble: Rectangle 7">
            <a:extLst>
              <a:ext uri="{FF2B5EF4-FFF2-40B4-BE49-F238E27FC236}">
                <a16:creationId xmlns:a16="http://schemas.microsoft.com/office/drawing/2014/main" id="{8F8263E2-2D7B-3FF4-B706-11D79BA43F8D}"/>
              </a:ext>
            </a:extLst>
          </p:cNvPr>
          <p:cNvSpPr/>
          <p:nvPr/>
        </p:nvSpPr>
        <p:spPr>
          <a:xfrm>
            <a:off x="226181" y="5010491"/>
            <a:ext cx="6523464" cy="749958"/>
          </a:xfrm>
          <a:prstGeom prst="wedgeRectCallout">
            <a:avLst>
              <a:gd name="adj1" fmla="val -3412"/>
              <a:gd name="adj2" fmla="val 74808"/>
            </a:avLst>
          </a:prstGeom>
          <a:solidFill>
            <a:srgbClr val="F9A5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a:solidFill>
                  <a:schemeClr val="bg1"/>
                </a:solidFill>
                <a:latin typeface="Arial" panose="020B0604020202020204" pitchFamily="34" charset="0"/>
                <a:cs typeface="Arial" panose="020B0604020202020204" pitchFamily="34" charset="0"/>
              </a:rPr>
              <a:t>“The </a:t>
            </a:r>
            <a:r>
              <a:rPr lang="en-GB" sz="1400" b="1">
                <a:solidFill>
                  <a:schemeClr val="bg1"/>
                </a:solidFill>
                <a:latin typeface="Arial" panose="020B0604020202020204" pitchFamily="34" charset="0"/>
                <a:cs typeface="Arial" panose="020B0604020202020204" pitchFamily="34" charset="0"/>
              </a:rPr>
              <a:t>lipid MDT </a:t>
            </a:r>
            <a:r>
              <a:rPr lang="en-GB" sz="1400">
                <a:solidFill>
                  <a:schemeClr val="bg1"/>
                </a:solidFill>
                <a:latin typeface="Arial" panose="020B0604020202020204" pitchFamily="34" charset="0"/>
                <a:cs typeface="Arial" panose="020B0604020202020204" pitchFamily="34" charset="0"/>
              </a:rPr>
              <a:t>is an amazing way to upskill clinicians. Very efficient and impactful, I saw a large improvement in the confidence of the pharmacists most involved in the MDT meetings.” – PCN Pharmacist</a:t>
            </a:r>
          </a:p>
        </p:txBody>
      </p:sp>
      <p:sp>
        <p:nvSpPr>
          <p:cNvPr id="6" name="TextBox 5">
            <a:extLst>
              <a:ext uri="{FF2B5EF4-FFF2-40B4-BE49-F238E27FC236}">
                <a16:creationId xmlns:a16="http://schemas.microsoft.com/office/drawing/2014/main" id="{6F1C9C71-ABD0-1148-B47C-8EB2D248B419}"/>
              </a:ext>
            </a:extLst>
          </p:cNvPr>
          <p:cNvSpPr txBox="1"/>
          <p:nvPr/>
        </p:nvSpPr>
        <p:spPr>
          <a:xfrm>
            <a:off x="7277622" y="1359342"/>
            <a:ext cx="4688197" cy="2849403"/>
          </a:xfrm>
          <a:prstGeom prst="rect">
            <a:avLst/>
          </a:prstGeom>
          <a:solidFill>
            <a:srgbClr val="2A90C0">
              <a:alpha val="25000"/>
            </a:srgbClr>
          </a:solidFill>
        </p:spPr>
        <p:txBody>
          <a:bodyPr wrap="square" rtlCol="0">
            <a:noAutofit/>
          </a:bodyPr>
          <a:lstStyle/>
          <a:p>
            <a:r>
              <a:rPr lang="en-GB" sz="1400" b="1" u="sng">
                <a:latin typeface="Arial" panose="020B0604020202020204" pitchFamily="34" charset="0"/>
                <a:cs typeface="Arial" panose="020B0604020202020204" pitchFamily="34" charset="0"/>
              </a:rPr>
              <a:t>Key findings</a:t>
            </a:r>
          </a:p>
          <a:p>
            <a:endParaRPr lang="en-GB" sz="140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400">
                <a:latin typeface="Arial" panose="020B0604020202020204" pitchFamily="34" charset="0"/>
                <a:cs typeface="Arial" panose="020B0604020202020204" pitchFamily="34" charset="0"/>
              </a:rPr>
              <a:t>When asked about most useful education elements of the pilot, almost all respondents </a:t>
            </a:r>
            <a:r>
              <a:rPr lang="en-GB" sz="1400" b="1">
                <a:latin typeface="Arial" panose="020B0604020202020204" pitchFamily="34" charset="0"/>
                <a:cs typeface="Arial" panose="020B0604020202020204" pitchFamily="34" charset="0"/>
              </a:rPr>
              <a:t>highlighted MDTs</a:t>
            </a:r>
            <a:endParaRPr lang="en-GB" sz="140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400">
                <a:latin typeface="Arial" panose="020B0604020202020204" pitchFamily="34" charset="0"/>
                <a:cs typeface="Arial" panose="020B0604020202020204" pitchFamily="34" charset="0"/>
              </a:rPr>
              <a:t>Clinicians described value of </a:t>
            </a:r>
            <a:r>
              <a:rPr lang="en-GB" sz="1400" b="1">
                <a:latin typeface="Arial" panose="020B0604020202020204" pitchFamily="34" charset="0"/>
                <a:cs typeface="Arial" panose="020B0604020202020204" pitchFamily="34" charset="0"/>
              </a:rPr>
              <a:t>experiential learning</a:t>
            </a:r>
            <a:endParaRPr lang="en-GB" sz="1400" b="1">
              <a:solidFill>
                <a:srgbClr val="FF00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400">
                <a:latin typeface="Arial" panose="020B0604020202020204" pitchFamily="34" charset="0"/>
                <a:cs typeface="Arial" panose="020B0604020202020204" pitchFamily="34" charset="0"/>
              </a:rPr>
              <a:t>There is </a:t>
            </a:r>
            <a:r>
              <a:rPr lang="en-GB" sz="1400" b="1">
                <a:latin typeface="Arial" panose="020B0604020202020204" pitchFamily="34" charset="0"/>
                <a:cs typeface="Arial" panose="020B0604020202020204" pitchFamily="34" charset="0"/>
              </a:rPr>
              <a:t>room to improve in promoting awareness and utilisation of existing resources</a:t>
            </a:r>
            <a:r>
              <a:rPr lang="en-GB" sz="1400">
                <a:latin typeface="Arial" panose="020B0604020202020204" pitchFamily="34" charset="0"/>
                <a:cs typeface="Arial" panose="020B0604020202020204" pitchFamily="34" charset="0"/>
              </a:rPr>
              <a:t>. Only half or less of respondents accessed live webinars, Heart UK materials, and the NWL Lipid Management Implementation Support Pack, though these have been noted as valuable by pilot participants and other clinicians anecdotally. </a:t>
            </a:r>
          </a:p>
        </p:txBody>
      </p:sp>
      <p:sp>
        <p:nvSpPr>
          <p:cNvPr id="13" name="TextBox 12">
            <a:extLst>
              <a:ext uri="{FF2B5EF4-FFF2-40B4-BE49-F238E27FC236}">
                <a16:creationId xmlns:a16="http://schemas.microsoft.com/office/drawing/2014/main" id="{D2241F0A-AB3F-B9EA-0758-84405FF9EEF3}"/>
              </a:ext>
            </a:extLst>
          </p:cNvPr>
          <p:cNvSpPr txBox="1"/>
          <p:nvPr/>
        </p:nvSpPr>
        <p:spPr>
          <a:xfrm>
            <a:off x="7277621" y="4306401"/>
            <a:ext cx="4688197" cy="2041385"/>
          </a:xfrm>
          <a:prstGeom prst="rect">
            <a:avLst/>
          </a:prstGeom>
          <a:solidFill>
            <a:srgbClr val="F9A50E">
              <a:alpha val="25000"/>
            </a:srgbClr>
          </a:solidFill>
        </p:spPr>
        <p:txBody>
          <a:bodyPr wrap="square" rtlCol="0">
            <a:noAutofit/>
          </a:bodyPr>
          <a:lstStyle/>
          <a:p>
            <a:r>
              <a:rPr lang="en-GB" sz="1400" b="1" u="sng">
                <a:latin typeface="Arial" panose="020B0604020202020204" pitchFamily="34" charset="0"/>
                <a:cs typeface="Arial" panose="020B0604020202020204" pitchFamily="34" charset="0"/>
              </a:rPr>
              <a:t>To consider going forward</a:t>
            </a:r>
          </a:p>
          <a:p>
            <a:endParaRPr lang="en-GB" sz="1400" b="1">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400" b="1">
                <a:latin typeface="Arial" panose="020B0604020202020204" pitchFamily="34" charset="0"/>
                <a:cs typeface="Arial" panose="020B0604020202020204" pitchFamily="34" charset="0"/>
              </a:rPr>
              <a:t>MDTs included as core learning element</a:t>
            </a:r>
            <a:r>
              <a:rPr lang="en-GB" sz="1400">
                <a:latin typeface="Arial" panose="020B0604020202020204" pitchFamily="34" charset="0"/>
                <a:cs typeface="Arial" panose="020B0604020202020204" pitchFamily="34" charset="0"/>
              </a:rPr>
              <a:t> for further primary care rollout</a:t>
            </a:r>
          </a:p>
          <a:p>
            <a:pPr marL="285750" indent="-285750">
              <a:buFont typeface="Arial" panose="020B0604020202020204" pitchFamily="34" charset="0"/>
              <a:buChar char="•"/>
            </a:pPr>
            <a:r>
              <a:rPr lang="en-GB" sz="1400" b="1">
                <a:latin typeface="Arial" panose="020B0604020202020204" pitchFamily="34" charset="0"/>
                <a:cs typeface="Arial" panose="020B0604020202020204" pitchFamily="34" charset="0"/>
              </a:rPr>
              <a:t>Further explore (with clinicians and other areas) best practice </a:t>
            </a:r>
            <a:r>
              <a:rPr lang="en-GB" sz="1400">
                <a:latin typeface="Arial" panose="020B0604020202020204" pitchFamily="34" charset="0"/>
                <a:cs typeface="Arial" panose="020B0604020202020204" pitchFamily="34" charset="0"/>
              </a:rPr>
              <a:t>for providing other resources &amp; disseminating awareness, including value of live sessions vs recordings</a:t>
            </a:r>
          </a:p>
        </p:txBody>
      </p:sp>
    </p:spTree>
    <p:extLst>
      <p:ext uri="{BB962C8B-B14F-4D97-AF65-F5344CB8AC3E}">
        <p14:creationId xmlns:p14="http://schemas.microsoft.com/office/powerpoint/2010/main" val="36930132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9EF9EA-2688-2845-0A8C-C0385A35AEB4}"/>
              </a:ext>
            </a:extLst>
          </p:cNvPr>
          <p:cNvSpPr>
            <a:spLocks noGrp="1"/>
          </p:cNvSpPr>
          <p:nvPr>
            <p:ph type="title"/>
          </p:nvPr>
        </p:nvSpPr>
        <p:spPr>
          <a:xfrm>
            <a:off x="404752" y="138798"/>
            <a:ext cx="9866086" cy="523462"/>
          </a:xfrm>
        </p:spPr>
        <p:txBody>
          <a:bodyPr>
            <a:noAutofit/>
          </a:bodyPr>
          <a:lstStyle/>
          <a:p>
            <a:r>
              <a:rPr lang="en-US" sz="3200" b="1"/>
              <a:t>Lipid Management MDT Process across all NWL PCNs</a:t>
            </a:r>
            <a:endParaRPr lang="en-GB" sz="3200" b="1"/>
          </a:p>
        </p:txBody>
      </p:sp>
      <p:sp>
        <p:nvSpPr>
          <p:cNvPr id="4" name="Flowchart: Decision 3">
            <a:extLst>
              <a:ext uri="{FF2B5EF4-FFF2-40B4-BE49-F238E27FC236}">
                <a16:creationId xmlns:a16="http://schemas.microsoft.com/office/drawing/2014/main" id="{B505EA38-1A47-495E-BCC5-ECA92522CC3E}"/>
              </a:ext>
            </a:extLst>
          </p:cNvPr>
          <p:cNvSpPr/>
          <p:nvPr/>
        </p:nvSpPr>
        <p:spPr>
          <a:xfrm>
            <a:off x="3554767" y="928332"/>
            <a:ext cx="3367966" cy="1663637"/>
          </a:xfrm>
          <a:prstGeom prst="flowChartDecision">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rPr>
              <a:t>HCP reviews patient, consults GP, and recommends lipid-lowering therapy</a:t>
            </a:r>
          </a:p>
        </p:txBody>
      </p:sp>
      <p:sp>
        <p:nvSpPr>
          <p:cNvPr id="5" name="Rectangle: Rounded Corners 4">
            <a:extLst>
              <a:ext uri="{FF2B5EF4-FFF2-40B4-BE49-F238E27FC236}">
                <a16:creationId xmlns:a16="http://schemas.microsoft.com/office/drawing/2014/main" id="{78297FCE-356D-747C-3729-1C320C380633}"/>
              </a:ext>
            </a:extLst>
          </p:cNvPr>
          <p:cNvSpPr/>
          <p:nvPr/>
        </p:nvSpPr>
        <p:spPr>
          <a:xfrm>
            <a:off x="3959585" y="3306584"/>
            <a:ext cx="2733675" cy="544639"/>
          </a:xfrm>
          <a:prstGeom prst="roundRect">
            <a:avLst/>
          </a:prstGeom>
          <a:solidFill>
            <a:schemeClr val="accent5"/>
          </a:solidFill>
          <a:ln>
            <a:noFill/>
          </a:ln>
        </p:spPr>
        <p:style>
          <a:lnRef idx="2">
            <a:schemeClr val="accent6">
              <a:shade val="50000"/>
            </a:schemeClr>
          </a:lnRef>
          <a:fillRef idx="1">
            <a:schemeClr val="accent6"/>
          </a:fillRef>
          <a:effectRef idx="0">
            <a:schemeClr val="accent6"/>
          </a:effectRef>
          <a:fontRef idx="minor">
            <a:schemeClr val="lt1"/>
          </a:fontRef>
        </p:style>
        <p:txBody>
          <a:bodyPr lIns="91440" tIns="45720" rIns="91440" bIns="45720" rtlCol="0" anchor="ctr"/>
          <a:lstStyle/>
          <a:p>
            <a:pPr algn="ctr"/>
            <a:r>
              <a:rPr lang="en-US" sz="1200">
                <a:solidFill>
                  <a:schemeClr val="tx1"/>
                </a:solidFill>
              </a:rPr>
              <a:t>*GP deems appropriate for MDT discussion</a:t>
            </a:r>
            <a:endParaRPr lang="en-US">
              <a:solidFill>
                <a:schemeClr val="tx1"/>
              </a:solidFill>
            </a:endParaRPr>
          </a:p>
        </p:txBody>
      </p:sp>
      <p:sp>
        <p:nvSpPr>
          <p:cNvPr id="6" name="Rectangle: Rounded Corners 5">
            <a:extLst>
              <a:ext uri="{FF2B5EF4-FFF2-40B4-BE49-F238E27FC236}">
                <a16:creationId xmlns:a16="http://schemas.microsoft.com/office/drawing/2014/main" id="{0B4C8B74-07F7-1835-FA35-E009F41C35B9}"/>
              </a:ext>
            </a:extLst>
          </p:cNvPr>
          <p:cNvSpPr/>
          <p:nvPr/>
        </p:nvSpPr>
        <p:spPr>
          <a:xfrm>
            <a:off x="7721311" y="3706481"/>
            <a:ext cx="2733675" cy="959121"/>
          </a:xfrm>
          <a:prstGeom prst="roundRect">
            <a:avLst/>
          </a:prstGeom>
          <a:solidFill>
            <a:srgbClr val="604177"/>
          </a:solidFill>
          <a:ln>
            <a:noFill/>
          </a:ln>
        </p:spPr>
        <p:style>
          <a:lnRef idx="2">
            <a:schemeClr val="accent6">
              <a:shade val="50000"/>
            </a:schemeClr>
          </a:lnRef>
          <a:fillRef idx="1">
            <a:schemeClr val="accent6"/>
          </a:fillRef>
          <a:effectRef idx="0">
            <a:schemeClr val="accent6"/>
          </a:effectRef>
          <a:fontRef idx="minor">
            <a:schemeClr val="lt1"/>
          </a:fontRef>
        </p:style>
        <p:txBody>
          <a:bodyPr lIns="91440" tIns="45720" rIns="91440" bIns="45720" rtlCol="0" anchor="ctr"/>
          <a:lstStyle/>
          <a:p>
            <a:pPr algn="ctr"/>
            <a:r>
              <a:rPr lang="en-US" sz="1200">
                <a:solidFill>
                  <a:schemeClr val="bg1"/>
                </a:solidFill>
              </a:rPr>
              <a:t>*GP/Pharmacist/CVD Nurse Specialist Prescriber uses Rego process to seek Advice &amp; Guidance from Trust endocrinology/cardiology </a:t>
            </a:r>
          </a:p>
        </p:txBody>
      </p:sp>
      <p:sp>
        <p:nvSpPr>
          <p:cNvPr id="7" name="Flowchart: Terminator 6">
            <a:extLst>
              <a:ext uri="{FF2B5EF4-FFF2-40B4-BE49-F238E27FC236}">
                <a16:creationId xmlns:a16="http://schemas.microsoft.com/office/drawing/2014/main" id="{AF75EC67-F75D-014D-2748-49055FB156BA}"/>
              </a:ext>
            </a:extLst>
          </p:cNvPr>
          <p:cNvSpPr/>
          <p:nvPr/>
        </p:nvSpPr>
        <p:spPr>
          <a:xfrm>
            <a:off x="3917633" y="5660420"/>
            <a:ext cx="2733675" cy="860342"/>
          </a:xfrm>
          <a:prstGeom prst="flowChartTerminator">
            <a:avLst/>
          </a:prstGeom>
          <a:solidFill>
            <a:srgbClr val="FFC000"/>
          </a:solidFill>
          <a:ln>
            <a:noFill/>
          </a:ln>
        </p:spPr>
        <p:style>
          <a:lnRef idx="2">
            <a:schemeClr val="accent2">
              <a:shade val="50000"/>
            </a:schemeClr>
          </a:lnRef>
          <a:fillRef idx="1">
            <a:schemeClr val="accent2"/>
          </a:fillRef>
          <a:effectRef idx="0">
            <a:schemeClr val="accent2"/>
          </a:effectRef>
          <a:fontRef idx="minor">
            <a:schemeClr val="lt1"/>
          </a:fontRef>
        </p:style>
        <p:txBody>
          <a:bodyPr lIns="91440" tIns="45720" rIns="91440" bIns="45720" rtlCol="0" anchor="ctr"/>
          <a:lstStyle/>
          <a:p>
            <a:pPr algn="ctr"/>
            <a:r>
              <a:rPr lang="en-US" sz="1200">
                <a:solidFill>
                  <a:schemeClr val="tx1"/>
                </a:solidFill>
              </a:rPr>
              <a:t>GP/Pharmacist Prescriber </a:t>
            </a:r>
          </a:p>
          <a:p>
            <a:pPr algn="ctr"/>
            <a:r>
              <a:rPr lang="en-US" sz="1200">
                <a:solidFill>
                  <a:schemeClr val="tx1"/>
                </a:solidFill>
              </a:rPr>
              <a:t>refers patient into </a:t>
            </a:r>
          </a:p>
          <a:p>
            <a:pPr algn="ctr"/>
            <a:r>
              <a:rPr lang="en-US" sz="1200">
                <a:solidFill>
                  <a:schemeClr val="tx1"/>
                </a:solidFill>
              </a:rPr>
              <a:t>Trust Lipid Clinic</a:t>
            </a:r>
          </a:p>
        </p:txBody>
      </p:sp>
      <p:sp>
        <p:nvSpPr>
          <p:cNvPr id="8" name="Flowchart: Terminator 7">
            <a:extLst>
              <a:ext uri="{FF2B5EF4-FFF2-40B4-BE49-F238E27FC236}">
                <a16:creationId xmlns:a16="http://schemas.microsoft.com/office/drawing/2014/main" id="{C7CE9D05-D6FA-42EA-BBE9-56DE9B705473}"/>
              </a:ext>
            </a:extLst>
          </p:cNvPr>
          <p:cNvSpPr/>
          <p:nvPr/>
        </p:nvSpPr>
        <p:spPr>
          <a:xfrm>
            <a:off x="464112" y="3673093"/>
            <a:ext cx="2733675" cy="1020135"/>
          </a:xfrm>
          <a:prstGeom prst="flowChartTerminator">
            <a:avLst/>
          </a:prstGeom>
          <a:solidFill>
            <a:srgbClr val="00B050"/>
          </a:solidFill>
          <a:ln>
            <a:noFill/>
          </a:ln>
        </p:spPr>
        <p:style>
          <a:lnRef idx="2">
            <a:schemeClr val="accent6">
              <a:shade val="50000"/>
            </a:schemeClr>
          </a:lnRef>
          <a:fillRef idx="1">
            <a:schemeClr val="accent6"/>
          </a:fillRef>
          <a:effectRef idx="0">
            <a:schemeClr val="accent6"/>
          </a:effectRef>
          <a:fontRef idx="minor">
            <a:schemeClr val="lt1"/>
          </a:fontRef>
        </p:style>
        <p:txBody>
          <a:bodyPr lIns="91440" tIns="45720" rIns="91440" bIns="45720" rtlCol="0" anchor="ctr"/>
          <a:lstStyle/>
          <a:p>
            <a:pPr algn="ctr"/>
            <a:r>
              <a:rPr lang="en-US" sz="1200">
                <a:solidFill>
                  <a:schemeClr val="bg1"/>
                </a:solidFill>
              </a:rPr>
              <a:t>GP/Pharmacist/CVD Nurse Specialist Prescriber initiates lipid lowering therapy and schedules follow up </a:t>
            </a:r>
          </a:p>
        </p:txBody>
      </p:sp>
      <p:cxnSp>
        <p:nvCxnSpPr>
          <p:cNvPr id="10" name="Straight Arrow Connector 9">
            <a:extLst>
              <a:ext uri="{FF2B5EF4-FFF2-40B4-BE49-F238E27FC236}">
                <a16:creationId xmlns:a16="http://schemas.microsoft.com/office/drawing/2014/main" id="{F34D605D-4C55-2C74-9FC1-F4E6295EB7E6}"/>
              </a:ext>
            </a:extLst>
          </p:cNvPr>
          <p:cNvCxnSpPr>
            <a:cxnSpLocks/>
            <a:stCxn id="4" idx="2"/>
          </p:cNvCxnSpPr>
          <p:nvPr/>
        </p:nvCxnSpPr>
        <p:spPr>
          <a:xfrm>
            <a:off x="5238750" y="2591969"/>
            <a:ext cx="0" cy="67123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Connector: Elbow 17">
            <a:extLst>
              <a:ext uri="{FF2B5EF4-FFF2-40B4-BE49-F238E27FC236}">
                <a16:creationId xmlns:a16="http://schemas.microsoft.com/office/drawing/2014/main" id="{42935B59-184C-F74A-99BE-18A5EA82FA34}"/>
              </a:ext>
            </a:extLst>
          </p:cNvPr>
          <p:cNvCxnSpPr>
            <a:cxnSpLocks/>
          </p:cNvCxnSpPr>
          <p:nvPr/>
        </p:nvCxnSpPr>
        <p:spPr>
          <a:xfrm rot="10800000" flipV="1">
            <a:off x="1662113" y="2751176"/>
            <a:ext cx="3715196" cy="827829"/>
          </a:xfrm>
          <a:prstGeom prst="bentConnector2">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Connector: Elbow 18">
            <a:extLst>
              <a:ext uri="{FF2B5EF4-FFF2-40B4-BE49-F238E27FC236}">
                <a16:creationId xmlns:a16="http://schemas.microsoft.com/office/drawing/2014/main" id="{98840CEC-7BE8-AC1B-E0FA-8EDB443D6C33}"/>
              </a:ext>
            </a:extLst>
          </p:cNvPr>
          <p:cNvCxnSpPr>
            <a:cxnSpLocks/>
          </p:cNvCxnSpPr>
          <p:nvPr/>
        </p:nvCxnSpPr>
        <p:spPr>
          <a:xfrm>
            <a:off x="5372953" y="2753312"/>
            <a:ext cx="3715196" cy="823670"/>
          </a:xfrm>
          <a:prstGeom prst="bentConnector2">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AE6779DF-31F0-F44D-17FA-7F38624157EF}"/>
              </a:ext>
            </a:extLst>
          </p:cNvPr>
          <p:cNvCxnSpPr>
            <a:cxnSpLocks/>
          </p:cNvCxnSpPr>
          <p:nvPr/>
        </p:nvCxnSpPr>
        <p:spPr>
          <a:xfrm>
            <a:off x="5247460" y="4854290"/>
            <a:ext cx="0" cy="80613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Connector: Elbow 24">
            <a:extLst>
              <a:ext uri="{FF2B5EF4-FFF2-40B4-BE49-F238E27FC236}">
                <a16:creationId xmlns:a16="http://schemas.microsoft.com/office/drawing/2014/main" id="{BC8F7D9A-E803-A225-AD63-DAD40B017799}"/>
              </a:ext>
            </a:extLst>
          </p:cNvPr>
          <p:cNvCxnSpPr>
            <a:cxnSpLocks/>
          </p:cNvCxnSpPr>
          <p:nvPr/>
        </p:nvCxnSpPr>
        <p:spPr>
          <a:xfrm rot="5400000">
            <a:off x="7153270" y="4236792"/>
            <a:ext cx="1344436" cy="2348359"/>
          </a:xfrm>
          <a:prstGeom prst="bentConnector2">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8" name="Rectangle 57">
            <a:extLst>
              <a:ext uri="{FF2B5EF4-FFF2-40B4-BE49-F238E27FC236}">
                <a16:creationId xmlns:a16="http://schemas.microsoft.com/office/drawing/2014/main" id="{AF0FC195-83ED-A250-FB86-A7F54137B882}"/>
              </a:ext>
            </a:extLst>
          </p:cNvPr>
          <p:cNvSpPr/>
          <p:nvPr/>
        </p:nvSpPr>
        <p:spPr>
          <a:xfrm>
            <a:off x="5865767" y="4939843"/>
            <a:ext cx="2508061" cy="432000"/>
          </a:xfrm>
          <a:prstGeom prst="rect">
            <a:avLst/>
          </a:prstGeom>
          <a:solidFill>
            <a:schemeClr val="bg1"/>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a:solidFill>
                  <a:schemeClr val="tx1"/>
                </a:solidFill>
              </a:rPr>
              <a:t>If deemed necessary after seeking specialist opinion</a:t>
            </a:r>
          </a:p>
        </p:txBody>
      </p:sp>
      <p:cxnSp>
        <p:nvCxnSpPr>
          <p:cNvPr id="59" name="Straight Connector 58">
            <a:extLst>
              <a:ext uri="{FF2B5EF4-FFF2-40B4-BE49-F238E27FC236}">
                <a16:creationId xmlns:a16="http://schemas.microsoft.com/office/drawing/2014/main" id="{961CCC56-B4D8-CB55-9B53-50DDDE45167B}"/>
              </a:ext>
            </a:extLst>
          </p:cNvPr>
          <p:cNvCxnSpPr>
            <a:cxnSpLocks/>
          </p:cNvCxnSpPr>
          <p:nvPr/>
        </p:nvCxnSpPr>
        <p:spPr>
          <a:xfrm>
            <a:off x="8391246" y="5155843"/>
            <a:ext cx="562702" cy="0"/>
          </a:xfrm>
          <a:prstGeom prst="line">
            <a:avLst/>
          </a:prstGeom>
          <a:ln w="28575">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4DF5B2C4-12E5-37EE-BA9F-7A77FDF242DF}"/>
              </a:ext>
            </a:extLst>
          </p:cNvPr>
          <p:cNvCxnSpPr>
            <a:cxnSpLocks/>
            <a:endCxn id="58" idx="1"/>
          </p:cNvCxnSpPr>
          <p:nvPr/>
        </p:nvCxnSpPr>
        <p:spPr>
          <a:xfrm>
            <a:off x="5247460" y="5155843"/>
            <a:ext cx="618307" cy="0"/>
          </a:xfrm>
          <a:prstGeom prst="line">
            <a:avLst/>
          </a:prstGeom>
          <a:ln w="28575">
            <a:solidFill>
              <a:srgbClr val="4472C4"/>
            </a:solidFill>
            <a:prstDash val="dash"/>
          </a:ln>
        </p:spPr>
        <p:style>
          <a:lnRef idx="1">
            <a:schemeClr val="accent1"/>
          </a:lnRef>
          <a:fillRef idx="0">
            <a:schemeClr val="accent1"/>
          </a:fillRef>
          <a:effectRef idx="0">
            <a:schemeClr val="accent1"/>
          </a:effectRef>
          <a:fontRef idx="minor">
            <a:schemeClr val="tx1"/>
          </a:fontRef>
        </p:style>
      </p:cxnSp>
      <p:cxnSp>
        <p:nvCxnSpPr>
          <p:cNvPr id="3" name="Connector: Elbow 2">
            <a:extLst>
              <a:ext uri="{FF2B5EF4-FFF2-40B4-BE49-F238E27FC236}">
                <a16:creationId xmlns:a16="http://schemas.microsoft.com/office/drawing/2014/main" id="{C756641D-BF42-A84F-38C6-3E50C39F0683}"/>
              </a:ext>
            </a:extLst>
          </p:cNvPr>
          <p:cNvCxnSpPr>
            <a:cxnSpLocks/>
          </p:cNvCxnSpPr>
          <p:nvPr/>
        </p:nvCxnSpPr>
        <p:spPr>
          <a:xfrm flipH="1" flipV="1">
            <a:off x="1723549" y="4763501"/>
            <a:ext cx="2181670" cy="1263033"/>
          </a:xfrm>
          <a:prstGeom prst="bentConnector2">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Rectangle: Rounded Corners 8">
            <a:extLst>
              <a:ext uri="{FF2B5EF4-FFF2-40B4-BE49-F238E27FC236}">
                <a16:creationId xmlns:a16="http://schemas.microsoft.com/office/drawing/2014/main" id="{F61FAC86-01E1-1D22-71CD-583B9710204E}"/>
              </a:ext>
            </a:extLst>
          </p:cNvPr>
          <p:cNvSpPr/>
          <p:nvPr/>
        </p:nvSpPr>
        <p:spPr>
          <a:xfrm>
            <a:off x="420914" y="5744601"/>
            <a:ext cx="2733675" cy="677175"/>
          </a:xfrm>
          <a:prstGeom prst="roundRect">
            <a:avLst/>
          </a:prstGeom>
          <a:solidFill>
            <a:srgbClr val="00B050"/>
          </a:solidFill>
          <a:ln>
            <a:noFill/>
          </a:ln>
        </p:spPr>
        <p:style>
          <a:lnRef idx="2">
            <a:schemeClr val="accent6">
              <a:shade val="50000"/>
            </a:schemeClr>
          </a:lnRef>
          <a:fillRef idx="1">
            <a:schemeClr val="accent6"/>
          </a:fillRef>
          <a:effectRef idx="0">
            <a:schemeClr val="accent6"/>
          </a:effectRef>
          <a:fontRef idx="minor">
            <a:schemeClr val="lt1"/>
          </a:fontRef>
        </p:style>
        <p:txBody>
          <a:bodyPr lIns="91440" tIns="45720" rIns="91440" bIns="45720" rtlCol="0" anchor="ctr"/>
          <a:lstStyle/>
          <a:p>
            <a:pPr algn="ctr"/>
            <a:r>
              <a:rPr lang="en-US" sz="1200" i="1">
                <a:solidFill>
                  <a:schemeClr val="bg1"/>
                </a:solidFill>
              </a:rPr>
              <a:t>Where appropriate patient discharged back into Primary Care for on-going management.</a:t>
            </a:r>
            <a:endParaRPr lang="en-US" i="1">
              <a:solidFill>
                <a:schemeClr val="bg1"/>
              </a:solidFill>
            </a:endParaRPr>
          </a:p>
        </p:txBody>
      </p:sp>
      <p:cxnSp>
        <p:nvCxnSpPr>
          <p:cNvPr id="20" name="Straight Arrow Connector 19">
            <a:extLst>
              <a:ext uri="{FF2B5EF4-FFF2-40B4-BE49-F238E27FC236}">
                <a16:creationId xmlns:a16="http://schemas.microsoft.com/office/drawing/2014/main" id="{92566E32-8820-80AC-37AE-77F876912C50}"/>
              </a:ext>
            </a:extLst>
          </p:cNvPr>
          <p:cNvCxnSpPr>
            <a:cxnSpLocks/>
          </p:cNvCxnSpPr>
          <p:nvPr/>
        </p:nvCxnSpPr>
        <p:spPr>
          <a:xfrm flipH="1">
            <a:off x="3102017" y="4622954"/>
            <a:ext cx="817950"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6C3F75E3-1FB9-DB12-3837-1E5AB54AFDF3}"/>
              </a:ext>
            </a:extLst>
          </p:cNvPr>
          <p:cNvCxnSpPr>
            <a:cxnSpLocks/>
          </p:cNvCxnSpPr>
          <p:nvPr/>
        </p:nvCxnSpPr>
        <p:spPr>
          <a:xfrm>
            <a:off x="5238750" y="3851223"/>
            <a:ext cx="0" cy="45530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Rectangle: Rounded Corners 11">
            <a:extLst>
              <a:ext uri="{FF2B5EF4-FFF2-40B4-BE49-F238E27FC236}">
                <a16:creationId xmlns:a16="http://schemas.microsoft.com/office/drawing/2014/main" id="{EE9FCE3A-8ED6-42DE-19AD-D9CA4D3D969E}"/>
              </a:ext>
            </a:extLst>
          </p:cNvPr>
          <p:cNvSpPr/>
          <p:nvPr/>
        </p:nvSpPr>
        <p:spPr>
          <a:xfrm>
            <a:off x="3917632" y="4363745"/>
            <a:ext cx="2733675" cy="512231"/>
          </a:xfrm>
          <a:prstGeom prst="roundRect">
            <a:avLst/>
          </a:prstGeom>
          <a:solidFill>
            <a:schemeClr val="accent5"/>
          </a:solidFill>
          <a:ln>
            <a:noFill/>
          </a:ln>
        </p:spPr>
        <p:style>
          <a:lnRef idx="2">
            <a:schemeClr val="accent6">
              <a:shade val="50000"/>
            </a:schemeClr>
          </a:lnRef>
          <a:fillRef idx="1">
            <a:schemeClr val="accent6"/>
          </a:fillRef>
          <a:effectRef idx="0">
            <a:schemeClr val="accent6"/>
          </a:effectRef>
          <a:fontRef idx="minor">
            <a:schemeClr val="lt1"/>
          </a:fontRef>
        </p:style>
        <p:txBody>
          <a:bodyPr lIns="91440" tIns="45720" rIns="91440" bIns="45720" rtlCol="0" anchor="ctr"/>
          <a:lstStyle/>
          <a:p>
            <a:pPr algn="ctr"/>
            <a:r>
              <a:rPr lang="en-US" sz="1200">
                <a:solidFill>
                  <a:schemeClr val="tx1"/>
                </a:solidFill>
              </a:rPr>
              <a:t>MDT discussion</a:t>
            </a:r>
            <a:endParaRPr lang="en-US">
              <a:solidFill>
                <a:schemeClr val="tx1"/>
              </a:solidFill>
            </a:endParaRPr>
          </a:p>
        </p:txBody>
      </p:sp>
      <p:cxnSp>
        <p:nvCxnSpPr>
          <p:cNvPr id="38" name="Straight Arrow Connector 37">
            <a:extLst>
              <a:ext uri="{FF2B5EF4-FFF2-40B4-BE49-F238E27FC236}">
                <a16:creationId xmlns:a16="http://schemas.microsoft.com/office/drawing/2014/main" id="{CA84CA88-F8D4-E51F-8165-12F6A933734C}"/>
              </a:ext>
            </a:extLst>
          </p:cNvPr>
          <p:cNvCxnSpPr>
            <a:cxnSpLocks/>
          </p:cNvCxnSpPr>
          <p:nvPr/>
        </p:nvCxnSpPr>
        <p:spPr>
          <a:xfrm>
            <a:off x="9919608" y="4665602"/>
            <a:ext cx="0" cy="2024899"/>
          </a:xfrm>
          <a:prstGeom prst="straightConnector1">
            <a:avLst/>
          </a:prstGeom>
          <a:ln w="28575">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7D194330-88E1-2879-B7A1-C53C411F069E}"/>
              </a:ext>
            </a:extLst>
          </p:cNvPr>
          <p:cNvSpPr/>
          <p:nvPr/>
        </p:nvSpPr>
        <p:spPr>
          <a:xfrm>
            <a:off x="9771018" y="1540405"/>
            <a:ext cx="2155556" cy="677175"/>
          </a:xfrm>
          <a:prstGeom prst="roundRect">
            <a:avLst/>
          </a:prstGeom>
          <a:solidFill>
            <a:schemeClr val="bg1"/>
          </a:solidFill>
          <a:ln w="38100">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lIns="91440" tIns="45720" rIns="91440" bIns="45720" rtlCol="0" anchor="ctr"/>
          <a:lstStyle/>
          <a:p>
            <a:pPr algn="ctr"/>
            <a:r>
              <a:rPr lang="en-US" sz="1200" i="1">
                <a:solidFill>
                  <a:schemeClr val="tx1"/>
                </a:solidFill>
              </a:rPr>
              <a:t>*If patient has suspected FH, complex needs or therapies for specialist initiation only</a:t>
            </a:r>
            <a:endParaRPr lang="en-US" i="1">
              <a:solidFill>
                <a:schemeClr val="tx1"/>
              </a:solidFill>
            </a:endParaRPr>
          </a:p>
        </p:txBody>
      </p:sp>
      <p:cxnSp>
        <p:nvCxnSpPr>
          <p:cNvPr id="41" name="Straight Arrow Connector 40">
            <a:extLst>
              <a:ext uri="{FF2B5EF4-FFF2-40B4-BE49-F238E27FC236}">
                <a16:creationId xmlns:a16="http://schemas.microsoft.com/office/drawing/2014/main" id="{E0F1B042-73FA-A476-772C-4166F4501A8E}"/>
              </a:ext>
            </a:extLst>
          </p:cNvPr>
          <p:cNvCxnSpPr>
            <a:cxnSpLocks/>
          </p:cNvCxnSpPr>
          <p:nvPr/>
        </p:nvCxnSpPr>
        <p:spPr>
          <a:xfrm flipH="1">
            <a:off x="125019" y="6690501"/>
            <a:ext cx="9794589" cy="0"/>
          </a:xfrm>
          <a:prstGeom prst="straightConnector1">
            <a:avLst/>
          </a:prstGeom>
          <a:ln w="2857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1B8F06AA-6A3E-67C7-FA72-C17FBF54AF44}"/>
              </a:ext>
            </a:extLst>
          </p:cNvPr>
          <p:cNvCxnSpPr>
            <a:cxnSpLocks/>
          </p:cNvCxnSpPr>
          <p:nvPr/>
        </p:nvCxnSpPr>
        <p:spPr>
          <a:xfrm>
            <a:off x="126820" y="4398521"/>
            <a:ext cx="0" cy="2291980"/>
          </a:xfrm>
          <a:prstGeom prst="straightConnector1">
            <a:avLst/>
          </a:prstGeom>
          <a:ln w="2857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06D64415-30AB-1B60-D206-B3869213C96E}"/>
              </a:ext>
            </a:extLst>
          </p:cNvPr>
          <p:cNvCxnSpPr>
            <a:cxnSpLocks/>
          </p:cNvCxnSpPr>
          <p:nvPr/>
        </p:nvCxnSpPr>
        <p:spPr>
          <a:xfrm>
            <a:off x="125019" y="4389872"/>
            <a:ext cx="330381"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10986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E8FF45E-B130-C65F-B983-E78D89DDD104}"/>
              </a:ext>
            </a:extLst>
          </p:cNvPr>
          <p:cNvPicPr>
            <a:picLocks noChangeAspect="1"/>
          </p:cNvPicPr>
          <p:nvPr/>
        </p:nvPicPr>
        <p:blipFill rotWithShape="1">
          <a:blip r:embed="rId3">
            <a:duotone>
              <a:schemeClr val="bg2">
                <a:shade val="45000"/>
                <a:satMod val="135000"/>
              </a:schemeClr>
              <a:prstClr val="white"/>
            </a:duotone>
          </a:blip>
          <a:srcRect t="12686" b="2727"/>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B50AB553-2A96-4A92-96F2-93548E096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10000">
                <a:schemeClr val="bg2">
                  <a:alpha val="68000"/>
                </a:schemeClr>
              </a:gs>
              <a:gs pos="85000">
                <a:schemeClr val="bg2">
                  <a:alpha val="97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CCFFC11-67AF-18CB-A1D2-A253C2C60E3A}"/>
              </a:ext>
            </a:extLst>
          </p:cNvPr>
          <p:cNvSpPr>
            <a:spLocks noGrp="1"/>
          </p:cNvSpPr>
          <p:nvPr>
            <p:ph type="title"/>
          </p:nvPr>
        </p:nvSpPr>
        <p:spPr>
          <a:xfrm>
            <a:off x="838200" y="365125"/>
            <a:ext cx="10515600" cy="1325563"/>
          </a:xfrm>
        </p:spPr>
        <p:txBody>
          <a:bodyPr>
            <a:normAutofit/>
          </a:bodyPr>
          <a:lstStyle/>
          <a:p>
            <a:r>
              <a:rPr lang="en-GB" b="1">
                <a:latin typeface="+mn-lt"/>
                <a:ea typeface="+mn-ea"/>
                <a:cs typeface="+mn-cs"/>
              </a:rPr>
              <a:t>NWL experience with </a:t>
            </a:r>
            <a:r>
              <a:rPr lang="en-GB" b="1" err="1">
                <a:latin typeface="+mn-lt"/>
                <a:ea typeface="+mn-ea"/>
                <a:cs typeface="+mn-cs"/>
              </a:rPr>
              <a:t>inclisiran</a:t>
            </a:r>
            <a:endParaRPr lang="en-GB"/>
          </a:p>
        </p:txBody>
      </p:sp>
      <p:graphicFrame>
        <p:nvGraphicFramePr>
          <p:cNvPr id="7" name="Content Placeholder 2">
            <a:extLst>
              <a:ext uri="{FF2B5EF4-FFF2-40B4-BE49-F238E27FC236}">
                <a16:creationId xmlns:a16="http://schemas.microsoft.com/office/drawing/2014/main" id="{CE04ED5F-EBC7-D6FC-629D-A3BD1F68314E}"/>
              </a:ext>
            </a:extLst>
          </p:cNvPr>
          <p:cNvGraphicFramePr>
            <a:graphicFrameLocks noGrp="1"/>
          </p:cNvGraphicFramePr>
          <p:nvPr>
            <p:ph idx="1"/>
            <p:extLst>
              <p:ext uri="{D42A27DB-BD31-4B8C-83A1-F6EECF244321}">
                <p14:modId xmlns:p14="http://schemas.microsoft.com/office/powerpoint/2010/main" val="1685119904"/>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871577409"/>
      </p:ext>
    </p:extLst>
  </p:cSld>
  <p:clrMapOvr>
    <a:masterClrMapping/>
  </p:clrMapOvr>
  <p:extLst>
    <p:ext uri="{6950BFC3-D8DA-4A85-94F7-54DA5524770B}">
      <p188:commentRel xmlns:p188="http://schemas.microsoft.com/office/powerpoint/2018/8/main" r:id="rId2"/>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F68F110-4418-44BE-9BEE-2A94627DD59B}"/>
              </a:ext>
            </a:extLst>
          </p:cNvPr>
          <p:cNvSpPr>
            <a:spLocks noGrp="1"/>
          </p:cNvSpPr>
          <p:nvPr>
            <p:ph type="sldNum" sz="quarter" idx="12"/>
          </p:nvPr>
        </p:nvSpPr>
        <p:spPr/>
        <p:txBody>
          <a:bodyPr/>
          <a:lstStyle/>
          <a:p>
            <a:endParaRPr lang="en-GB"/>
          </a:p>
          <a:p>
            <a:endParaRPr lang="en-GB"/>
          </a:p>
        </p:txBody>
      </p:sp>
      <p:sp>
        <p:nvSpPr>
          <p:cNvPr id="5" name="Title 4">
            <a:extLst>
              <a:ext uri="{FF2B5EF4-FFF2-40B4-BE49-F238E27FC236}">
                <a16:creationId xmlns:a16="http://schemas.microsoft.com/office/drawing/2014/main" id="{B116F2B8-FD01-474F-9EEF-B95FC0CB92F1}"/>
              </a:ext>
            </a:extLst>
          </p:cNvPr>
          <p:cNvSpPr>
            <a:spLocks noGrp="1"/>
          </p:cNvSpPr>
          <p:nvPr>
            <p:ph type="title"/>
          </p:nvPr>
        </p:nvSpPr>
        <p:spPr>
          <a:xfrm>
            <a:off x="407368" y="1164424"/>
            <a:ext cx="11377264" cy="1223176"/>
          </a:xfrm>
        </p:spPr>
        <p:txBody>
          <a:bodyPr lIns="91440" tIns="45720" rIns="91440" bIns="45720" anchor="t"/>
          <a:lstStyle/>
          <a:p>
            <a:pPr algn="ctr"/>
            <a:r>
              <a:rPr lang="en-GB" sz="4400" b="1"/>
              <a:t>Novel therapies and Clinical Pathways</a:t>
            </a:r>
            <a:br>
              <a:rPr lang="en-GB" sz="4400" b="1"/>
            </a:br>
            <a:r>
              <a:rPr lang="en-GB" sz="4400" b="1"/>
              <a:t> in Lipidology</a:t>
            </a:r>
            <a:br>
              <a:rPr lang="en-US" sz="2800"/>
            </a:br>
            <a:br>
              <a:rPr lang="en-US"/>
            </a:br>
            <a:endParaRPr lang="en-US"/>
          </a:p>
        </p:txBody>
      </p:sp>
      <p:pic>
        <p:nvPicPr>
          <p:cNvPr id="2" name="Picture 1">
            <a:extLst>
              <a:ext uri="{FF2B5EF4-FFF2-40B4-BE49-F238E27FC236}">
                <a16:creationId xmlns:a16="http://schemas.microsoft.com/office/drawing/2014/main" id="{866946DA-90EB-2FDC-72AD-149EA83B97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9904" y="4652175"/>
            <a:ext cx="2782703" cy="1985716"/>
          </a:xfrm>
          <a:prstGeom prst="rect">
            <a:avLst/>
          </a:prstGeom>
          <a:ln>
            <a:solidFill>
              <a:schemeClr val="tx1"/>
            </a:solidFill>
          </a:ln>
        </p:spPr>
      </p:pic>
      <p:pic>
        <p:nvPicPr>
          <p:cNvPr id="4" name="Picture 3">
            <a:extLst>
              <a:ext uri="{FF2B5EF4-FFF2-40B4-BE49-F238E27FC236}">
                <a16:creationId xmlns:a16="http://schemas.microsoft.com/office/drawing/2014/main" id="{71AE50C0-23A2-71B1-2E7F-B5CB7B6B24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47277" y="4652176"/>
            <a:ext cx="2860618" cy="1969355"/>
          </a:xfrm>
          <a:prstGeom prst="rect">
            <a:avLst/>
          </a:prstGeom>
          <a:ln>
            <a:solidFill>
              <a:schemeClr val="tx1"/>
            </a:solidFill>
          </a:ln>
        </p:spPr>
      </p:pic>
      <p:pic>
        <p:nvPicPr>
          <p:cNvPr id="6" name="Picture 5">
            <a:extLst>
              <a:ext uri="{FF2B5EF4-FFF2-40B4-BE49-F238E27FC236}">
                <a16:creationId xmlns:a16="http://schemas.microsoft.com/office/drawing/2014/main" id="{77CC42AD-B466-3522-3931-8CB46295CE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24223" y="4635846"/>
            <a:ext cx="2969487" cy="1985716"/>
          </a:xfrm>
          <a:prstGeom prst="rect">
            <a:avLst/>
          </a:prstGeom>
        </p:spPr>
      </p:pic>
      <p:sp>
        <p:nvSpPr>
          <p:cNvPr id="8" name="TextBox 7">
            <a:extLst>
              <a:ext uri="{FF2B5EF4-FFF2-40B4-BE49-F238E27FC236}">
                <a16:creationId xmlns:a16="http://schemas.microsoft.com/office/drawing/2014/main" id="{729D512C-149A-B474-901F-4214EFA46E08}"/>
              </a:ext>
            </a:extLst>
          </p:cNvPr>
          <p:cNvSpPr txBox="1"/>
          <p:nvPr/>
        </p:nvSpPr>
        <p:spPr>
          <a:xfrm>
            <a:off x="0" y="2521059"/>
            <a:ext cx="12192000" cy="1692771"/>
          </a:xfrm>
          <a:prstGeom prst="rect">
            <a:avLst/>
          </a:prstGeom>
          <a:noFill/>
        </p:spPr>
        <p:txBody>
          <a:bodyPr wrap="square">
            <a:spAutoFit/>
          </a:bodyPr>
          <a:lstStyle/>
          <a:p>
            <a:pPr algn="ctr"/>
            <a:r>
              <a:rPr lang="en-GB" sz="2400">
                <a:solidFill>
                  <a:schemeClr val="bg1"/>
                </a:solidFill>
              </a:rPr>
              <a:t>Jaimini </a:t>
            </a:r>
            <a:r>
              <a:rPr lang="en-GB" sz="2400" err="1">
                <a:solidFill>
                  <a:schemeClr val="bg1"/>
                </a:solidFill>
              </a:rPr>
              <a:t>Cegla</a:t>
            </a:r>
            <a:r>
              <a:rPr lang="en-GB" sz="2400">
                <a:solidFill>
                  <a:schemeClr val="bg1"/>
                </a:solidFill>
              </a:rPr>
              <a:t> FRCP </a:t>
            </a:r>
            <a:r>
              <a:rPr lang="en-GB" sz="2400" err="1">
                <a:solidFill>
                  <a:schemeClr val="bg1"/>
                </a:solidFill>
              </a:rPr>
              <a:t>FRCPath</a:t>
            </a:r>
            <a:r>
              <a:rPr lang="en-GB" sz="2400">
                <a:solidFill>
                  <a:schemeClr val="bg1"/>
                </a:solidFill>
              </a:rPr>
              <a:t> PhD, Consultant in Metabolic Medicine</a:t>
            </a:r>
          </a:p>
          <a:p>
            <a:pPr algn="ctr"/>
            <a:r>
              <a:rPr lang="en-GB" sz="2400">
                <a:solidFill>
                  <a:schemeClr val="bg1"/>
                </a:solidFill>
              </a:rPr>
              <a:t>Hammersmith Hospital Lipid Clinic, Imperial College Healthcare NHS Trust</a:t>
            </a:r>
          </a:p>
          <a:p>
            <a:pPr algn="ctr"/>
            <a:endParaRPr lang="en-GB" sz="2800">
              <a:solidFill>
                <a:schemeClr val="bg1"/>
              </a:solidFill>
            </a:endParaRPr>
          </a:p>
          <a:p>
            <a:pPr algn="ctr"/>
            <a:r>
              <a:rPr lang="en-GB" sz="2800">
                <a:solidFill>
                  <a:schemeClr val="bg1"/>
                </a:solidFill>
              </a:rPr>
              <a:t>19</a:t>
            </a:r>
            <a:r>
              <a:rPr lang="en-GB" sz="2800" baseline="30000">
                <a:solidFill>
                  <a:schemeClr val="bg1"/>
                </a:solidFill>
              </a:rPr>
              <a:t>th</a:t>
            </a:r>
            <a:r>
              <a:rPr lang="en-GB" sz="2800">
                <a:solidFill>
                  <a:schemeClr val="bg1"/>
                </a:solidFill>
              </a:rPr>
              <a:t> July 2023</a:t>
            </a:r>
            <a:endParaRPr lang="en-GB" sz="2800">
              <a:solidFill>
                <a:schemeClr val="bg1"/>
              </a:solidFill>
              <a:cs typeface="Calibri"/>
            </a:endParaRPr>
          </a:p>
        </p:txBody>
      </p:sp>
    </p:spTree>
    <p:extLst>
      <p:ext uri="{BB962C8B-B14F-4D97-AF65-F5344CB8AC3E}">
        <p14:creationId xmlns:p14="http://schemas.microsoft.com/office/powerpoint/2010/main" val="3784316645"/>
      </p:ext>
    </p:extLst>
  </p:cSld>
  <p:clrMapOvr>
    <a:masterClrMapping/>
  </p:clrMapOvr>
  <p:extLst>
    <p:ext uri="{6950BFC3-D8DA-4A85-94F7-54DA5524770B}">
      <p188:commentRel xmlns:p188="http://schemas.microsoft.com/office/powerpoint/2018/8/main" r:id="rId2"/>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DDA7449-9099-9444-C651-151E0C905850}"/>
              </a:ext>
            </a:extLst>
          </p:cNvPr>
          <p:cNvSpPr>
            <a:spLocks noGrp="1"/>
          </p:cNvSpPr>
          <p:nvPr>
            <p:ph type="sldNum" sz="quarter" idx="12"/>
          </p:nvPr>
        </p:nvSpPr>
        <p:spPr/>
        <p:txBody>
          <a:bodyPr/>
          <a:lstStyle/>
          <a:p>
            <a:r>
              <a:rPr lang="en-GB"/>
              <a:t> </a:t>
            </a:r>
          </a:p>
        </p:txBody>
      </p:sp>
      <p:sp>
        <p:nvSpPr>
          <p:cNvPr id="4" name="Title 3">
            <a:extLst>
              <a:ext uri="{FF2B5EF4-FFF2-40B4-BE49-F238E27FC236}">
                <a16:creationId xmlns:a16="http://schemas.microsoft.com/office/drawing/2014/main" id="{A17E5713-E2D6-748F-0A1A-7BE4F4BC026B}"/>
              </a:ext>
            </a:extLst>
          </p:cNvPr>
          <p:cNvSpPr>
            <a:spLocks noGrp="1"/>
          </p:cNvSpPr>
          <p:nvPr>
            <p:ph type="title"/>
          </p:nvPr>
        </p:nvSpPr>
        <p:spPr/>
        <p:txBody>
          <a:bodyPr lIns="91440" tIns="45720" rIns="91440" bIns="45720" anchor="t"/>
          <a:lstStyle/>
          <a:p>
            <a:r>
              <a:rPr lang="en-US"/>
              <a:t>Content</a:t>
            </a:r>
          </a:p>
        </p:txBody>
      </p:sp>
      <p:sp>
        <p:nvSpPr>
          <p:cNvPr id="6" name="TextBox 5">
            <a:extLst>
              <a:ext uri="{FF2B5EF4-FFF2-40B4-BE49-F238E27FC236}">
                <a16:creationId xmlns:a16="http://schemas.microsoft.com/office/drawing/2014/main" id="{10EFF78E-B6E1-F208-9D63-0D243D23908D}"/>
              </a:ext>
            </a:extLst>
          </p:cNvPr>
          <p:cNvSpPr txBox="1"/>
          <p:nvPr/>
        </p:nvSpPr>
        <p:spPr>
          <a:xfrm>
            <a:off x="113016" y="1595021"/>
            <a:ext cx="8134169" cy="1938992"/>
          </a:xfrm>
          <a:prstGeom prst="rect">
            <a:avLst/>
          </a:prstGeom>
          <a:noFill/>
        </p:spPr>
        <p:txBody>
          <a:bodyPr wrap="square">
            <a:spAutoFit/>
          </a:bodyPr>
          <a:lstStyle/>
          <a:p>
            <a:pPr marL="514350" indent="-514350">
              <a:buFont typeface="+mj-lt"/>
              <a:buAutoNum type="arabicPeriod"/>
            </a:pPr>
            <a:r>
              <a:rPr lang="en-GB" sz="4000" b="1"/>
              <a:t>CV Risk and lipid lowering</a:t>
            </a:r>
          </a:p>
          <a:p>
            <a:pPr marL="514350" indent="-514350">
              <a:buFont typeface="+mj-lt"/>
              <a:buAutoNum type="arabicPeriod"/>
            </a:pPr>
            <a:r>
              <a:rPr lang="en-GB" sz="4000"/>
              <a:t>Lipid lowering therapies</a:t>
            </a:r>
          </a:p>
          <a:p>
            <a:pPr marL="514350" indent="-514350">
              <a:buFont typeface="+mj-lt"/>
              <a:buAutoNum type="arabicPeriod"/>
            </a:pPr>
            <a:r>
              <a:rPr lang="en-GB" sz="4000"/>
              <a:t>Pathways for lipid management</a:t>
            </a:r>
            <a:endParaRPr lang="en-GB" sz="4000">
              <a:cs typeface="Calibri"/>
            </a:endParaRPr>
          </a:p>
        </p:txBody>
      </p:sp>
      <p:pic>
        <p:nvPicPr>
          <p:cNvPr id="5" name="Picture 4" descr="A close-up of a sign&#10;&#10;Description automatically generated">
            <a:extLst>
              <a:ext uri="{FF2B5EF4-FFF2-40B4-BE49-F238E27FC236}">
                <a16:creationId xmlns:a16="http://schemas.microsoft.com/office/drawing/2014/main" id="{FB23B2D6-7B91-E71C-D14B-FD55D88D7C40}"/>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8166770" y="3245389"/>
            <a:ext cx="4025230" cy="2680132"/>
          </a:xfrm>
          <a:prstGeom prst="rect">
            <a:avLst/>
          </a:prstGeom>
        </p:spPr>
      </p:pic>
    </p:spTree>
    <p:extLst>
      <p:ext uri="{BB962C8B-B14F-4D97-AF65-F5344CB8AC3E}">
        <p14:creationId xmlns:p14="http://schemas.microsoft.com/office/powerpoint/2010/main" val="41671934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7EDD7-1B89-73BA-8206-8184F08D4D5C}"/>
              </a:ext>
            </a:extLst>
          </p:cNvPr>
          <p:cNvSpPr>
            <a:spLocks noGrp="1"/>
          </p:cNvSpPr>
          <p:nvPr>
            <p:ph type="title"/>
          </p:nvPr>
        </p:nvSpPr>
        <p:spPr>
          <a:xfrm>
            <a:off x="327161" y="303851"/>
            <a:ext cx="7410070" cy="616270"/>
          </a:xfrm>
        </p:spPr>
        <p:txBody>
          <a:bodyPr>
            <a:noAutofit/>
          </a:bodyPr>
          <a:lstStyle/>
          <a:p>
            <a:r>
              <a:rPr lang="en-GB">
                <a:ea typeface="Calibri"/>
                <a:cs typeface="Calibri"/>
              </a:rPr>
              <a:t>Case 1</a:t>
            </a:r>
            <a:endParaRPr lang="en-US"/>
          </a:p>
        </p:txBody>
      </p:sp>
      <p:sp>
        <p:nvSpPr>
          <p:cNvPr id="3" name="Content Placeholder 2">
            <a:extLst>
              <a:ext uri="{FF2B5EF4-FFF2-40B4-BE49-F238E27FC236}">
                <a16:creationId xmlns:a16="http://schemas.microsoft.com/office/drawing/2014/main" id="{96D5F52D-3BC9-3717-B419-FA2B0470FBEE}"/>
              </a:ext>
            </a:extLst>
          </p:cNvPr>
          <p:cNvSpPr>
            <a:spLocks noGrp="1"/>
          </p:cNvSpPr>
          <p:nvPr>
            <p:ph idx="1"/>
          </p:nvPr>
        </p:nvSpPr>
        <p:spPr>
          <a:xfrm>
            <a:off x="450253" y="1788636"/>
            <a:ext cx="4977578" cy="3639289"/>
          </a:xfrm>
        </p:spPr>
        <p:txBody>
          <a:bodyPr vert="horz" lIns="91440" tIns="45720" rIns="91440" bIns="45720" rtlCol="0" anchor="ctr">
            <a:noAutofit/>
          </a:bodyPr>
          <a:lstStyle/>
          <a:p>
            <a:r>
              <a:rPr lang="en-GB">
                <a:ea typeface="Calibri"/>
                <a:cs typeface="Calibri"/>
              </a:rPr>
              <a:t>59 year old male</a:t>
            </a:r>
            <a:endParaRPr lang="en-US">
              <a:ea typeface="Calibri"/>
              <a:cs typeface="Calibri"/>
            </a:endParaRPr>
          </a:p>
          <a:p>
            <a:r>
              <a:rPr lang="en-GB">
                <a:ea typeface="Calibri"/>
                <a:cs typeface="Calibri"/>
              </a:rPr>
              <a:t>Barrister</a:t>
            </a:r>
            <a:endParaRPr lang="en-US">
              <a:ea typeface="Calibri"/>
              <a:cs typeface="Calibri"/>
            </a:endParaRPr>
          </a:p>
          <a:p>
            <a:r>
              <a:rPr lang="en-GB">
                <a:ea typeface="Calibri"/>
                <a:cs typeface="Calibri"/>
              </a:rPr>
              <a:t>Asymptomatic</a:t>
            </a:r>
            <a:endParaRPr lang="en-US">
              <a:ea typeface="Calibri"/>
              <a:cs typeface="Calibri"/>
            </a:endParaRPr>
          </a:p>
          <a:p>
            <a:r>
              <a:rPr lang="en-GB">
                <a:ea typeface="Calibri"/>
                <a:cs typeface="Calibri"/>
              </a:rPr>
              <a:t>No Family History of CVD</a:t>
            </a:r>
            <a:endParaRPr lang="en-US">
              <a:ea typeface="Calibri"/>
              <a:cs typeface="Calibri"/>
            </a:endParaRPr>
          </a:p>
          <a:p>
            <a:r>
              <a:rPr lang="en-GB">
                <a:ea typeface="Calibri"/>
                <a:cs typeface="Calibri"/>
              </a:rPr>
              <a:t>Total cholesterol 7.2 mmol/L</a:t>
            </a:r>
            <a:endParaRPr lang="en-US">
              <a:ea typeface="Calibri"/>
              <a:cs typeface="Calibri"/>
            </a:endParaRPr>
          </a:p>
          <a:p>
            <a:r>
              <a:rPr lang="en-GB">
                <a:ea typeface="Calibri"/>
                <a:cs typeface="Calibri"/>
              </a:rPr>
              <a:t>HDL-c 1.4 mmol/L</a:t>
            </a:r>
            <a:endParaRPr lang="en-US">
              <a:ea typeface="Calibri"/>
              <a:cs typeface="Calibri"/>
            </a:endParaRPr>
          </a:p>
          <a:p>
            <a:r>
              <a:rPr lang="en-GB">
                <a:ea typeface="Calibri"/>
                <a:cs typeface="Calibri"/>
              </a:rPr>
              <a:t>LDL-c 4.1 mmol/l</a:t>
            </a:r>
            <a:endParaRPr lang="en-US">
              <a:ea typeface="Calibri"/>
              <a:cs typeface="Calibri"/>
            </a:endParaRPr>
          </a:p>
          <a:p>
            <a:r>
              <a:rPr lang="en-GB">
                <a:ea typeface="Calibri"/>
                <a:cs typeface="Calibri"/>
              </a:rPr>
              <a:t>TG 1.4 mmol/l</a:t>
            </a:r>
            <a:endParaRPr lang="en-US">
              <a:ea typeface="Calibri"/>
              <a:cs typeface="Calibri"/>
            </a:endParaRPr>
          </a:p>
          <a:p>
            <a:r>
              <a:rPr lang="en-GB">
                <a:ea typeface="Calibri"/>
                <a:cs typeface="Calibri"/>
              </a:rPr>
              <a:t>Non-HDL-c 5.8 mmol/l</a:t>
            </a:r>
            <a:endParaRPr lang="en-US"/>
          </a:p>
        </p:txBody>
      </p:sp>
      <p:pic>
        <p:nvPicPr>
          <p:cNvPr id="4" name="Graphic 3" descr="Judge male outline">
            <a:extLst>
              <a:ext uri="{FF2B5EF4-FFF2-40B4-BE49-F238E27FC236}">
                <a16:creationId xmlns:a16="http://schemas.microsoft.com/office/drawing/2014/main" id="{F6DA5458-0738-A501-0F99-2E8A8DD2617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339665" y="1060851"/>
            <a:ext cx="3963074" cy="3963074"/>
          </a:xfrm>
          <a:prstGeom prst="rect">
            <a:avLst/>
          </a:prstGeom>
        </p:spPr>
      </p:pic>
    </p:spTree>
    <p:extLst>
      <p:ext uri="{BB962C8B-B14F-4D97-AF65-F5344CB8AC3E}">
        <p14:creationId xmlns:p14="http://schemas.microsoft.com/office/powerpoint/2010/main" val="22842720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0128" y="1299812"/>
            <a:ext cx="6575610" cy="4723480"/>
          </a:xfrm>
          <a:prstGeom prst="rect">
            <a:avLst/>
          </a:prstGeom>
        </p:spPr>
      </p:pic>
      <p:sp>
        <p:nvSpPr>
          <p:cNvPr id="2" name="TextBox 1"/>
          <p:cNvSpPr txBox="1"/>
          <p:nvPr/>
        </p:nvSpPr>
        <p:spPr>
          <a:xfrm>
            <a:off x="2410128" y="6170749"/>
            <a:ext cx="6575610" cy="523220"/>
          </a:xfrm>
          <a:prstGeom prst="rect">
            <a:avLst/>
          </a:prstGeom>
          <a:noFill/>
        </p:spPr>
        <p:txBody>
          <a:bodyPr wrap="square" rtlCol="0">
            <a:spAutoFit/>
          </a:bodyPr>
          <a:lstStyle/>
          <a:p>
            <a:r>
              <a:rPr lang="en-GB" sz="2800">
                <a:solidFill>
                  <a:srgbClr val="FF0000"/>
                </a:solidFill>
              </a:rPr>
              <a:t>Non-HDL-C = Total cholesterol – HDL-C</a:t>
            </a:r>
          </a:p>
        </p:txBody>
      </p:sp>
      <p:sp>
        <p:nvSpPr>
          <p:cNvPr id="3" name="Title 1">
            <a:extLst>
              <a:ext uri="{FF2B5EF4-FFF2-40B4-BE49-F238E27FC236}">
                <a16:creationId xmlns:a16="http://schemas.microsoft.com/office/drawing/2014/main" id="{243C1C38-B8F2-9340-5D19-7CEF3DA228CA}"/>
              </a:ext>
            </a:extLst>
          </p:cNvPr>
          <p:cNvSpPr>
            <a:spLocks noGrp="1"/>
          </p:cNvSpPr>
          <p:nvPr>
            <p:ph type="title"/>
          </p:nvPr>
        </p:nvSpPr>
        <p:spPr>
          <a:xfrm>
            <a:off x="327161" y="303851"/>
            <a:ext cx="7410070" cy="616270"/>
          </a:xfrm>
        </p:spPr>
        <p:txBody>
          <a:bodyPr>
            <a:normAutofit/>
          </a:bodyPr>
          <a:lstStyle/>
          <a:p>
            <a:r>
              <a:rPr lang="en-GB" sz="3600" b="1">
                <a:cs typeface="Calibri"/>
              </a:rPr>
              <a:t>Cholesterol Sub-Types</a:t>
            </a:r>
            <a:endParaRPr lang="en-US" sz="3600" b="1"/>
          </a:p>
        </p:txBody>
      </p:sp>
    </p:spTree>
    <p:extLst>
      <p:ext uri="{BB962C8B-B14F-4D97-AF65-F5344CB8AC3E}">
        <p14:creationId xmlns:p14="http://schemas.microsoft.com/office/powerpoint/2010/main" val="16718158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2" descr="Graphical user interface&#10;&#10;Description automatically generated">
            <a:extLst>
              <a:ext uri="{FF2B5EF4-FFF2-40B4-BE49-F238E27FC236}">
                <a16:creationId xmlns:a16="http://schemas.microsoft.com/office/drawing/2014/main" id="{72806681-15EB-F969-2086-1F1BD96CDB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8974" t="14301" r="12392" b="33202"/>
          <a:stretch>
            <a:fillRect/>
          </a:stretch>
        </p:blipFill>
        <p:spPr bwMode="auto">
          <a:xfrm>
            <a:off x="2529066" y="1556792"/>
            <a:ext cx="6918396" cy="4036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4" name="Text Box 1">
            <a:extLst>
              <a:ext uri="{FF2B5EF4-FFF2-40B4-BE49-F238E27FC236}">
                <a16:creationId xmlns:a16="http://schemas.microsoft.com/office/drawing/2014/main" id="{1CEF1F51-DEAA-73D6-26CA-A513FC3153F3}"/>
              </a:ext>
            </a:extLst>
          </p:cNvPr>
          <p:cNvSpPr txBox="1">
            <a:spLocks noChangeArrowheads="1"/>
          </p:cNvSpPr>
          <p:nvPr/>
        </p:nvSpPr>
        <p:spPr bwMode="auto">
          <a:xfrm>
            <a:off x="3071664" y="476672"/>
            <a:ext cx="8712968" cy="576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7500" tIns="33750" rIns="67500" bIns="33750"/>
          <a:lstStyle>
            <a:lvl1pPr>
              <a:lnSpc>
                <a:spcPct val="93000"/>
              </a:lnSpc>
              <a:spcAft>
                <a:spcPts val="142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b="1">
                <a:solidFill>
                  <a:srgbClr val="000000"/>
                </a:solidFill>
                <a:latin typeface="Arial" panose="020B0604020202020204" pitchFamily="34" charset="0"/>
                <a:ea typeface="ＭＳ Ｐゴシック" panose="020B0600070205080204" pitchFamily="34" charset="-128"/>
                <a:cs typeface="Arial Unicode MS" panose="020B0604020202020204" pitchFamily="34" charset="-128"/>
              </a:defRPr>
            </a:lvl1pPr>
            <a:lvl2pPr>
              <a:lnSpc>
                <a:spcPct val="93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ＭＳ Ｐゴシック" panose="020B0600070205080204" pitchFamily="34" charset="-128"/>
                <a:cs typeface="Arial Unicode MS" panose="020B0604020202020204" pitchFamily="34" charset="-128"/>
              </a:defRPr>
            </a:lvl2pPr>
            <a:lvl3pPr>
              <a:lnSpc>
                <a:spcPct val="93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ＭＳ Ｐゴシック" panose="020B0600070205080204" pitchFamily="34" charset="-128"/>
                <a:cs typeface="Arial Unicode MS" panose="020B0604020202020204" pitchFamily="34" charset="-128"/>
              </a:defRPr>
            </a:lvl3pPr>
            <a:lvl4pPr>
              <a:lnSpc>
                <a:spcPct val="93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ea typeface="ＭＳ Ｐゴシック" panose="020B0600070205080204" pitchFamily="34" charset="-128"/>
                <a:cs typeface="Arial Unicode MS" panose="020B0604020202020204" pitchFamily="34" charset="-128"/>
              </a:defRPr>
            </a:lvl4pPr>
            <a:lvl5pPr>
              <a:lnSpc>
                <a:spcPct val="93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ＭＳ Ｐゴシック" panose="020B060007020508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ＭＳ Ｐゴシック" panose="020B060007020508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ＭＳ Ｐゴシック" panose="020B060007020508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ＭＳ Ｐゴシック" panose="020B060007020508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ea typeface="ＭＳ Ｐゴシック" panose="020B0600070205080204" pitchFamily="34" charset="-128"/>
                <a:cs typeface="Arial Unicode MS" panose="020B0604020202020204" pitchFamily="34" charset="-128"/>
              </a:defRPr>
            </a:lvl9pPr>
          </a:lstStyle>
          <a:p>
            <a:pPr>
              <a:spcAft>
                <a:spcPct val="0"/>
              </a:spcAft>
              <a:buClrTx/>
            </a:pPr>
            <a:r>
              <a:rPr lang="en-US" altLang="en-US" sz="3800">
                <a:solidFill>
                  <a:schemeClr val="hlink"/>
                </a:solidFill>
                <a:latin typeface="+mj-lt"/>
                <a:ea typeface="ＭＳ Ｐゴシック" charset="0"/>
                <a:cs typeface="+mj-cs"/>
              </a:rPr>
              <a:t>CVD and non-HDL cholesterol </a:t>
            </a:r>
          </a:p>
        </p:txBody>
      </p:sp>
      <p:sp>
        <p:nvSpPr>
          <p:cNvPr id="38915" name="Text Box 9">
            <a:extLst>
              <a:ext uri="{FF2B5EF4-FFF2-40B4-BE49-F238E27FC236}">
                <a16:creationId xmlns:a16="http://schemas.microsoft.com/office/drawing/2014/main" id="{931F8F1D-16F5-F8E3-F6B4-D32854FF4DB7}"/>
              </a:ext>
            </a:extLst>
          </p:cNvPr>
          <p:cNvSpPr txBox="1">
            <a:spLocks noChangeArrowheads="1"/>
          </p:cNvSpPr>
          <p:nvPr/>
        </p:nvSpPr>
        <p:spPr bwMode="auto">
          <a:xfrm>
            <a:off x="6419200" y="5655554"/>
            <a:ext cx="2816797" cy="242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3000"/>
              </a:lnSpc>
              <a:spcAft>
                <a:spcPts val="1425"/>
              </a:spcAft>
              <a:buClr>
                <a:srgbClr val="000000"/>
              </a:buClr>
              <a:buSzPct val="100000"/>
              <a:buFont typeface="Times New Roman" panose="02020603050405020304" pitchFamily="18" charset="0"/>
              <a:defRPr sz="2400" b="1">
                <a:solidFill>
                  <a:srgbClr val="000000"/>
                </a:solidFill>
                <a:latin typeface="Arial" panose="020B0604020202020204" pitchFamily="34" charset="0"/>
                <a:ea typeface="ＭＳ Ｐゴシック" panose="020B0600070205080204" pitchFamily="34" charset="-128"/>
                <a:cs typeface="Arial Unicode MS" panose="020B0604020202020204" pitchFamily="34" charset="-128"/>
              </a:defRPr>
            </a:lvl1pPr>
            <a:lvl2pPr>
              <a:lnSpc>
                <a:spcPct val="93000"/>
              </a:lnSpc>
              <a:spcAft>
                <a:spcPts val="1138"/>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cs typeface="Arial Unicode MS" panose="020B0604020202020204" pitchFamily="34" charset="-128"/>
              </a:defRPr>
            </a:lvl2pPr>
            <a:lvl3pPr>
              <a:lnSpc>
                <a:spcPct val="93000"/>
              </a:lnSpc>
              <a:spcAft>
                <a:spcPts val="85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cs typeface="Arial Unicode MS" panose="020B0604020202020204" pitchFamily="34" charset="-128"/>
              </a:defRPr>
            </a:lvl3pPr>
            <a:lvl4pPr>
              <a:lnSpc>
                <a:spcPct val="93000"/>
              </a:lnSpc>
              <a:spcAft>
                <a:spcPts val="575"/>
              </a:spcAft>
              <a:buClr>
                <a:srgbClr val="000000"/>
              </a:buClr>
              <a:buSzPct val="100000"/>
              <a:buFont typeface="Times New Roman" panose="02020603050405020304" pitchFamily="18" charset="0"/>
              <a:defRPr sz="1600">
                <a:solidFill>
                  <a:srgbClr val="000000"/>
                </a:solidFill>
                <a:latin typeface="Arial" panose="020B0604020202020204" pitchFamily="34" charset="0"/>
                <a:ea typeface="ＭＳ Ｐゴシック" panose="020B0600070205080204" pitchFamily="34" charset="-128"/>
                <a:cs typeface="Arial Unicode MS" panose="020B0604020202020204" pitchFamily="34" charset="-128"/>
              </a:defRPr>
            </a:lvl4pPr>
            <a:lvl5pPr>
              <a:lnSpc>
                <a:spcPct val="93000"/>
              </a:lnSpc>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cs typeface="Arial Unicode MS" panose="020B0604020202020204" pitchFamily="34" charset="-128"/>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cs typeface="Arial Unicode MS" panose="020B0604020202020204" pitchFamily="34" charset="-128"/>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cs typeface="Arial Unicode MS" panose="020B0604020202020204" pitchFamily="34" charset="-128"/>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cs typeface="Arial Unicode MS" panose="020B0604020202020204" pitchFamily="34" charset="-128"/>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ＭＳ Ｐゴシック" panose="020B0600070205080204" pitchFamily="34" charset="-128"/>
                <a:cs typeface="Arial Unicode MS" panose="020B0604020202020204" pitchFamily="34" charset="-128"/>
              </a:defRPr>
            </a:lvl9pPr>
          </a:lstStyle>
          <a:p>
            <a:pPr eaLnBrk="1">
              <a:spcAft>
                <a:spcPct val="0"/>
              </a:spcAft>
            </a:pPr>
            <a:r>
              <a:rPr lang="en-GB" altLang="en-US" sz="1050" b="0" i="1">
                <a:solidFill>
                  <a:schemeClr val="tx1"/>
                </a:solidFill>
              </a:rPr>
              <a:t>Brunner F et al., Lancet (2019) 394:2173-82</a:t>
            </a:r>
          </a:p>
        </p:txBody>
      </p:sp>
    </p:spTree>
    <p:extLst>
      <p:ext uri="{BB962C8B-B14F-4D97-AF65-F5344CB8AC3E}">
        <p14:creationId xmlns:p14="http://schemas.microsoft.com/office/powerpoint/2010/main" val="9990583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7EDD7-1B89-73BA-8206-8184F08D4D5C}"/>
              </a:ext>
            </a:extLst>
          </p:cNvPr>
          <p:cNvSpPr>
            <a:spLocks noGrp="1"/>
          </p:cNvSpPr>
          <p:nvPr>
            <p:ph type="title"/>
          </p:nvPr>
        </p:nvSpPr>
        <p:spPr>
          <a:xfrm>
            <a:off x="327161" y="303851"/>
            <a:ext cx="7410070" cy="616270"/>
          </a:xfrm>
        </p:spPr>
        <p:txBody>
          <a:bodyPr>
            <a:noAutofit/>
          </a:bodyPr>
          <a:lstStyle/>
          <a:p>
            <a:r>
              <a:rPr lang="en-GB">
                <a:ea typeface="Calibri"/>
                <a:cs typeface="Calibri"/>
              </a:rPr>
              <a:t>Case 1</a:t>
            </a:r>
            <a:endParaRPr lang="en-US"/>
          </a:p>
        </p:txBody>
      </p:sp>
      <p:sp>
        <p:nvSpPr>
          <p:cNvPr id="3" name="Content Placeholder 2">
            <a:extLst>
              <a:ext uri="{FF2B5EF4-FFF2-40B4-BE49-F238E27FC236}">
                <a16:creationId xmlns:a16="http://schemas.microsoft.com/office/drawing/2014/main" id="{96D5F52D-3BC9-3717-B419-FA2B0470FBEE}"/>
              </a:ext>
            </a:extLst>
          </p:cNvPr>
          <p:cNvSpPr>
            <a:spLocks noGrp="1"/>
          </p:cNvSpPr>
          <p:nvPr>
            <p:ph idx="1"/>
          </p:nvPr>
        </p:nvSpPr>
        <p:spPr>
          <a:xfrm>
            <a:off x="450253" y="1788636"/>
            <a:ext cx="4977578" cy="3639289"/>
          </a:xfrm>
        </p:spPr>
        <p:txBody>
          <a:bodyPr vert="horz" lIns="91440" tIns="45720" rIns="91440" bIns="45720" rtlCol="0" anchor="ctr">
            <a:noAutofit/>
          </a:bodyPr>
          <a:lstStyle/>
          <a:p>
            <a:r>
              <a:rPr lang="en-GB">
                <a:ea typeface="Calibri"/>
                <a:cs typeface="Calibri"/>
              </a:rPr>
              <a:t>59 year old male</a:t>
            </a:r>
            <a:endParaRPr lang="en-US">
              <a:ea typeface="Calibri"/>
              <a:cs typeface="Calibri"/>
            </a:endParaRPr>
          </a:p>
          <a:p>
            <a:r>
              <a:rPr lang="en-GB">
                <a:ea typeface="Calibri"/>
                <a:cs typeface="Calibri"/>
              </a:rPr>
              <a:t>Barrister</a:t>
            </a:r>
            <a:endParaRPr lang="en-US">
              <a:ea typeface="Calibri"/>
              <a:cs typeface="Calibri"/>
            </a:endParaRPr>
          </a:p>
          <a:p>
            <a:r>
              <a:rPr lang="en-GB">
                <a:ea typeface="Calibri"/>
                <a:cs typeface="Calibri"/>
              </a:rPr>
              <a:t>Asymptomatic</a:t>
            </a:r>
            <a:endParaRPr lang="en-US">
              <a:ea typeface="Calibri"/>
              <a:cs typeface="Calibri"/>
            </a:endParaRPr>
          </a:p>
          <a:p>
            <a:r>
              <a:rPr lang="en-GB">
                <a:ea typeface="Calibri"/>
                <a:cs typeface="Calibri"/>
              </a:rPr>
              <a:t>No Family History of CVD</a:t>
            </a:r>
            <a:endParaRPr lang="en-US">
              <a:ea typeface="Calibri"/>
              <a:cs typeface="Calibri"/>
            </a:endParaRPr>
          </a:p>
          <a:p>
            <a:r>
              <a:rPr lang="en-GB">
                <a:ea typeface="Calibri"/>
                <a:cs typeface="Calibri"/>
              </a:rPr>
              <a:t>Total cholesterol 7.2 mmol/L</a:t>
            </a:r>
            <a:endParaRPr lang="en-US">
              <a:ea typeface="Calibri"/>
              <a:cs typeface="Calibri"/>
            </a:endParaRPr>
          </a:p>
          <a:p>
            <a:r>
              <a:rPr lang="en-GB">
                <a:ea typeface="Calibri"/>
                <a:cs typeface="Calibri"/>
              </a:rPr>
              <a:t>HDL-c 1.4 mmol/L</a:t>
            </a:r>
            <a:endParaRPr lang="en-US">
              <a:ea typeface="Calibri"/>
              <a:cs typeface="Calibri"/>
            </a:endParaRPr>
          </a:p>
          <a:p>
            <a:r>
              <a:rPr lang="en-GB">
                <a:ea typeface="Calibri"/>
                <a:cs typeface="Calibri"/>
              </a:rPr>
              <a:t>LDL-c 4.1 mmol/l</a:t>
            </a:r>
            <a:endParaRPr lang="en-US">
              <a:ea typeface="Calibri"/>
              <a:cs typeface="Calibri"/>
            </a:endParaRPr>
          </a:p>
          <a:p>
            <a:r>
              <a:rPr lang="en-GB">
                <a:ea typeface="Calibri"/>
                <a:cs typeface="Calibri"/>
              </a:rPr>
              <a:t>TG 1.4 mmol/l</a:t>
            </a:r>
            <a:endParaRPr lang="en-US">
              <a:ea typeface="Calibri"/>
              <a:cs typeface="Calibri"/>
            </a:endParaRPr>
          </a:p>
          <a:p>
            <a:r>
              <a:rPr lang="en-GB">
                <a:ea typeface="Calibri"/>
                <a:cs typeface="Calibri"/>
              </a:rPr>
              <a:t>Non-HDL-c 5.8 mmol/l</a:t>
            </a:r>
            <a:endParaRPr lang="en-US"/>
          </a:p>
        </p:txBody>
      </p:sp>
      <p:grpSp>
        <p:nvGrpSpPr>
          <p:cNvPr id="6" name="Group 5">
            <a:extLst>
              <a:ext uri="{FF2B5EF4-FFF2-40B4-BE49-F238E27FC236}">
                <a16:creationId xmlns:a16="http://schemas.microsoft.com/office/drawing/2014/main" id="{2BEC3FBD-5742-7E2C-7967-B6709933EE7B}"/>
              </a:ext>
            </a:extLst>
          </p:cNvPr>
          <p:cNvGrpSpPr/>
          <p:nvPr/>
        </p:nvGrpSpPr>
        <p:grpSpPr>
          <a:xfrm>
            <a:off x="6730248" y="1060851"/>
            <a:ext cx="5461752" cy="4721017"/>
            <a:chOff x="6730248" y="1060851"/>
            <a:chExt cx="5461752" cy="4721017"/>
          </a:xfrm>
        </p:grpSpPr>
        <p:pic>
          <p:nvPicPr>
            <p:cNvPr id="4" name="Graphic 3" descr="Judge male outline">
              <a:extLst>
                <a:ext uri="{FF2B5EF4-FFF2-40B4-BE49-F238E27FC236}">
                  <a16:creationId xmlns:a16="http://schemas.microsoft.com/office/drawing/2014/main" id="{F6DA5458-0738-A501-0F99-2E8A8DD2617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339665" y="1060851"/>
              <a:ext cx="3963074" cy="3963074"/>
            </a:xfrm>
            <a:prstGeom prst="rect">
              <a:avLst/>
            </a:prstGeom>
          </p:spPr>
        </p:pic>
        <p:sp>
          <p:nvSpPr>
            <p:cNvPr id="5" name="TextBox 4">
              <a:extLst>
                <a:ext uri="{FF2B5EF4-FFF2-40B4-BE49-F238E27FC236}">
                  <a16:creationId xmlns:a16="http://schemas.microsoft.com/office/drawing/2014/main" id="{1E6364C9-47AC-967B-BD5F-6396EE05EA86}"/>
                </a:ext>
              </a:extLst>
            </p:cNvPr>
            <p:cNvSpPr txBox="1"/>
            <p:nvPr/>
          </p:nvSpPr>
          <p:spPr>
            <a:xfrm>
              <a:off x="6730248" y="5073982"/>
              <a:ext cx="5461752" cy="707886"/>
            </a:xfrm>
            <a:prstGeom prst="rect">
              <a:avLst/>
            </a:prstGeom>
            <a:noFill/>
          </p:spPr>
          <p:txBody>
            <a:bodyPr wrap="none" rtlCol="0">
              <a:spAutoFit/>
            </a:bodyPr>
            <a:lstStyle/>
            <a:p>
              <a:r>
                <a:rPr lang="en-GB" sz="4000">
                  <a:solidFill>
                    <a:srgbClr val="FF0098"/>
                  </a:solidFill>
                </a:rPr>
                <a:t>Does he need a statin?</a:t>
              </a:r>
              <a:endParaRPr lang="en-US" sz="4000">
                <a:solidFill>
                  <a:srgbClr val="FF0098"/>
                </a:solidFill>
              </a:endParaRPr>
            </a:p>
          </p:txBody>
        </p:sp>
      </p:grpSp>
    </p:spTree>
    <p:extLst>
      <p:ext uri="{BB962C8B-B14F-4D97-AF65-F5344CB8AC3E}">
        <p14:creationId xmlns:p14="http://schemas.microsoft.com/office/powerpoint/2010/main" val="11499634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a:srcRect t="5405" r="57637" b="88231"/>
          <a:stretch/>
        </p:blipFill>
        <p:spPr>
          <a:xfrm>
            <a:off x="1524001" y="1091004"/>
            <a:ext cx="4793341" cy="576064"/>
          </a:xfrm>
          <a:prstGeom prst="rect">
            <a:avLst/>
          </a:prstGeom>
        </p:spPr>
      </p:pic>
      <p:pic>
        <p:nvPicPr>
          <p:cNvPr id="5" name="Picture 4"/>
          <p:cNvPicPr>
            <a:picLocks noChangeAspect="1"/>
          </p:cNvPicPr>
          <p:nvPr/>
        </p:nvPicPr>
        <p:blipFill rotWithShape="1">
          <a:blip r:embed="rId3"/>
          <a:srcRect l="2960" t="30050" r="13040" b="58470"/>
          <a:stretch/>
        </p:blipFill>
        <p:spPr>
          <a:xfrm>
            <a:off x="5447928" y="1116010"/>
            <a:ext cx="5040560" cy="551058"/>
          </a:xfrm>
          <a:prstGeom prst="rect">
            <a:avLst/>
          </a:prstGeom>
        </p:spPr>
      </p:pic>
      <p:sp>
        <p:nvSpPr>
          <p:cNvPr id="7" name="TextBox 6"/>
          <p:cNvSpPr txBox="1"/>
          <p:nvPr/>
        </p:nvSpPr>
        <p:spPr>
          <a:xfrm>
            <a:off x="1847527" y="3391951"/>
            <a:ext cx="8412395" cy="1754326"/>
          </a:xfrm>
          <a:prstGeom prst="rect">
            <a:avLst/>
          </a:prstGeom>
          <a:noFill/>
        </p:spPr>
        <p:txBody>
          <a:bodyPr wrap="square" rtlCol="0">
            <a:spAutoFit/>
          </a:bodyPr>
          <a:lstStyle/>
          <a:p>
            <a:r>
              <a:rPr lang="en-GB" b="1"/>
              <a:t>Obviously:</a:t>
            </a:r>
          </a:p>
          <a:p>
            <a:pPr marL="285750" indent="-285750">
              <a:buFont typeface="Arial" panose="020B0604020202020204" pitchFamily="34" charset="0"/>
              <a:buChar char="•"/>
            </a:pPr>
            <a:r>
              <a:rPr lang="en-GB"/>
              <a:t>Exclude secondary causes of hypercholesterolaemia </a:t>
            </a:r>
          </a:p>
          <a:p>
            <a:r>
              <a:rPr lang="en-GB"/>
              <a:t>	(drugs, hypothyroidism, nephrotic syndrome, anorexia etc)</a:t>
            </a:r>
          </a:p>
          <a:p>
            <a:endParaRPr lang="en-GB"/>
          </a:p>
          <a:p>
            <a:endParaRPr lang="en-GB"/>
          </a:p>
          <a:p>
            <a:pPr marL="285750" indent="-285750">
              <a:buFont typeface="Arial" panose="020B0604020202020204" pitchFamily="34" charset="0"/>
              <a:buChar char="•"/>
            </a:pPr>
            <a:endParaRPr lang="en-US"/>
          </a:p>
        </p:txBody>
      </p:sp>
      <p:sp>
        <p:nvSpPr>
          <p:cNvPr id="8" name="Rectangle 7"/>
          <p:cNvSpPr/>
          <p:nvPr/>
        </p:nvSpPr>
        <p:spPr>
          <a:xfrm>
            <a:off x="1847526" y="4269114"/>
            <a:ext cx="3816424" cy="2308324"/>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GB" b="1"/>
              <a:t>Do not use a risk assessment tool in people with:</a:t>
            </a:r>
          </a:p>
          <a:p>
            <a:pPr marL="285750" indent="-285750">
              <a:buFont typeface="Arial" panose="020B0604020202020204" pitchFamily="34" charset="0"/>
              <a:buChar char="•"/>
            </a:pPr>
            <a:r>
              <a:rPr lang="en-GB"/>
              <a:t>Secondary prevention</a:t>
            </a:r>
          </a:p>
          <a:p>
            <a:pPr marL="285750" indent="-285750">
              <a:buFont typeface="Arial" panose="020B0604020202020204" pitchFamily="34" charset="0"/>
              <a:buChar char="•"/>
            </a:pPr>
            <a:r>
              <a:rPr lang="en-GB"/>
              <a:t>type 1 diabetes</a:t>
            </a:r>
          </a:p>
          <a:p>
            <a:pPr marL="285750" indent="-285750">
              <a:buFont typeface="Arial" panose="020B0604020202020204" pitchFamily="34" charset="0"/>
              <a:buChar char="•"/>
            </a:pPr>
            <a:r>
              <a:rPr lang="en-GB"/>
              <a:t>eGFR less than 60 and/or albuminuria</a:t>
            </a:r>
            <a:endParaRPr lang="en-GB" baseline="30000"/>
          </a:p>
          <a:p>
            <a:pPr marL="285750" indent="-285750">
              <a:buFont typeface="Arial" panose="020B0604020202020204" pitchFamily="34" charset="0"/>
              <a:buChar char="•"/>
            </a:pPr>
            <a:r>
              <a:rPr lang="en-GB"/>
              <a:t>familial hypercholesterolaemia</a:t>
            </a:r>
          </a:p>
          <a:p>
            <a:pPr marL="285750" indent="-285750">
              <a:buFont typeface="Arial" panose="020B0604020202020204" pitchFamily="34" charset="0"/>
              <a:buChar char="•"/>
            </a:pPr>
            <a:endParaRPr lang="en-GB"/>
          </a:p>
        </p:txBody>
      </p:sp>
      <p:sp>
        <p:nvSpPr>
          <p:cNvPr id="9" name="Rectangle 8"/>
          <p:cNvSpPr/>
          <p:nvPr/>
        </p:nvSpPr>
        <p:spPr>
          <a:xfrm>
            <a:off x="5805875" y="4272677"/>
            <a:ext cx="5040559" cy="2308324"/>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GB" b="1"/>
              <a:t>Underestimates risk in </a:t>
            </a:r>
            <a:r>
              <a:rPr lang="en-US" b="1"/>
              <a:t>people: </a:t>
            </a:r>
          </a:p>
          <a:p>
            <a:pPr marL="285750" indent="-285750">
              <a:buFont typeface="Arial" panose="020B0604020202020204" pitchFamily="34" charset="0"/>
              <a:buChar char="•"/>
            </a:pPr>
            <a:r>
              <a:rPr lang="en-US"/>
              <a:t>treated for HIV</a:t>
            </a:r>
          </a:p>
          <a:p>
            <a:pPr marL="285750" indent="-285750">
              <a:buFont typeface="Arial" panose="020B0604020202020204" pitchFamily="34" charset="0"/>
              <a:buChar char="•"/>
            </a:pPr>
            <a:r>
              <a:rPr lang="en-US"/>
              <a:t>with serious mental health problems </a:t>
            </a:r>
          </a:p>
          <a:p>
            <a:pPr marL="285750" indent="-285750">
              <a:buFont typeface="Arial" panose="020B0604020202020204" pitchFamily="34" charset="0"/>
              <a:buChar char="•"/>
            </a:pPr>
            <a:r>
              <a:rPr lang="en-US"/>
              <a:t>taking medicines that can cause </a:t>
            </a:r>
            <a:r>
              <a:rPr lang="en-US" err="1"/>
              <a:t>dyslipidaemia</a:t>
            </a:r>
            <a:r>
              <a:rPr lang="en-US"/>
              <a:t> 	</a:t>
            </a:r>
          </a:p>
          <a:p>
            <a:pPr marL="285750" indent="-285750">
              <a:buFont typeface="Arial" panose="020B0604020202020204" pitchFamily="34" charset="0"/>
              <a:buChar char="•"/>
            </a:pPr>
            <a:r>
              <a:rPr lang="en-US"/>
              <a:t>(</a:t>
            </a:r>
            <a:r>
              <a:rPr lang="en-US" err="1"/>
              <a:t>eg</a:t>
            </a:r>
            <a:r>
              <a:rPr lang="en-US"/>
              <a:t> antipsychotics, steroids or immunosuppressant)</a:t>
            </a:r>
          </a:p>
          <a:p>
            <a:pPr marL="285750" indent="-285750">
              <a:buFont typeface="Arial" panose="020B0604020202020204" pitchFamily="34" charset="0"/>
              <a:buChar char="•"/>
            </a:pPr>
            <a:r>
              <a:rPr lang="en-US"/>
              <a:t>with autoimmune disorders such as SLE</a:t>
            </a:r>
          </a:p>
        </p:txBody>
      </p:sp>
      <p:sp>
        <p:nvSpPr>
          <p:cNvPr id="2" name="Rectangle 1"/>
          <p:cNvSpPr/>
          <p:nvPr/>
        </p:nvSpPr>
        <p:spPr>
          <a:xfrm>
            <a:off x="2315580" y="2884011"/>
            <a:ext cx="7560840" cy="461665"/>
          </a:xfrm>
          <a:prstGeom prst="rect">
            <a:avLst/>
          </a:prstGeom>
        </p:spPr>
        <p:txBody>
          <a:bodyPr wrap="square">
            <a:spAutoFit/>
          </a:bodyPr>
          <a:lstStyle/>
          <a:p>
            <a:r>
              <a:rPr lang="en-GB" sz="2400" b="1" u="sng">
                <a:solidFill>
                  <a:srgbClr val="FF0098"/>
                </a:solidFill>
              </a:rPr>
              <a:t>http://www.jbs3risk.com/pages/risk_calculator.htm</a:t>
            </a:r>
          </a:p>
        </p:txBody>
      </p:sp>
      <p:sp>
        <p:nvSpPr>
          <p:cNvPr id="3" name="Title 1">
            <a:extLst>
              <a:ext uri="{FF2B5EF4-FFF2-40B4-BE49-F238E27FC236}">
                <a16:creationId xmlns:a16="http://schemas.microsoft.com/office/drawing/2014/main" id="{511F4C5B-317A-07FB-B3F6-CF5178FA4027}"/>
              </a:ext>
            </a:extLst>
          </p:cNvPr>
          <p:cNvSpPr>
            <a:spLocks noGrp="1"/>
          </p:cNvSpPr>
          <p:nvPr>
            <p:ph type="title"/>
          </p:nvPr>
        </p:nvSpPr>
        <p:spPr>
          <a:xfrm>
            <a:off x="327161" y="303851"/>
            <a:ext cx="7410070" cy="616270"/>
          </a:xfrm>
        </p:spPr>
        <p:txBody>
          <a:bodyPr>
            <a:noAutofit/>
          </a:bodyPr>
          <a:lstStyle/>
          <a:p>
            <a:r>
              <a:rPr lang="en-GB">
                <a:ea typeface="Calibri"/>
                <a:cs typeface="Calibri"/>
              </a:rPr>
              <a:t>Guidance</a:t>
            </a:r>
            <a:endParaRPr lang="en-US"/>
          </a:p>
        </p:txBody>
      </p:sp>
      <p:sp>
        <p:nvSpPr>
          <p:cNvPr id="10" name="TextBox 9">
            <a:extLst>
              <a:ext uri="{FF2B5EF4-FFF2-40B4-BE49-F238E27FC236}">
                <a16:creationId xmlns:a16="http://schemas.microsoft.com/office/drawing/2014/main" id="{C75AD575-BAFD-D65D-D403-CD2BB414A70F}"/>
              </a:ext>
            </a:extLst>
          </p:cNvPr>
          <p:cNvSpPr txBox="1"/>
          <p:nvPr/>
        </p:nvSpPr>
        <p:spPr>
          <a:xfrm>
            <a:off x="1655379" y="1711723"/>
            <a:ext cx="8833109" cy="1200329"/>
          </a:xfrm>
          <a:prstGeom prst="rect">
            <a:avLst/>
          </a:prstGeom>
          <a:solidFill>
            <a:schemeClr val="bg1"/>
          </a:solidFill>
          <a:ln>
            <a:solidFill>
              <a:schemeClr val="accent1"/>
            </a:solidFill>
          </a:ln>
          <a:effectLst>
            <a:innerShdw blurRad="63500" dist="50800" dir="2700000">
              <a:prstClr val="black">
                <a:alpha val="50000"/>
              </a:prstClr>
            </a:innerShdw>
          </a:effectLst>
        </p:spPr>
        <p:txBody>
          <a:bodyPr wrap="square" rtlCol="0">
            <a:spAutoFit/>
          </a:bodyPr>
          <a:lstStyle/>
          <a:p>
            <a:r>
              <a:rPr lang="en-GB" sz="1800" b="1">
                <a:solidFill>
                  <a:srgbClr val="0E0E0E"/>
                </a:solidFill>
                <a:effectLst/>
                <a:latin typeface="Segoe UI" panose="020B0502040204020203" pitchFamily="34" charset="0"/>
                <a:ea typeface="Times New Roman" panose="02020603050405020304" pitchFamily="18" charset="0"/>
              </a:rPr>
              <a:t>Offer lipid modification therapy</a:t>
            </a:r>
            <a:r>
              <a:rPr lang="en-GB" sz="1800">
                <a:solidFill>
                  <a:srgbClr val="0E0E0E"/>
                </a:solidFill>
                <a:effectLst/>
                <a:latin typeface="Segoe UI" panose="020B0502040204020203" pitchFamily="34" charset="0"/>
                <a:ea typeface="Times New Roman" panose="02020603050405020304" pitchFamily="18" charset="0"/>
              </a:rPr>
              <a:t> </a:t>
            </a:r>
            <a:r>
              <a:rPr lang="en-GB" sz="1800" b="1">
                <a:solidFill>
                  <a:srgbClr val="0E0E0E"/>
                </a:solidFill>
                <a:effectLst/>
                <a:latin typeface="Segoe UI" panose="020B0502040204020203" pitchFamily="34" charset="0"/>
                <a:ea typeface="Times New Roman" panose="02020603050405020304" pitchFamily="18" charset="0"/>
              </a:rPr>
              <a:t>to people aged 25 to 84 years (including those with type 2 diabetes) if their estimated 10-year risk of developing cardiovascular disease (CVD) using the </a:t>
            </a:r>
            <a:r>
              <a:rPr lang="en-GB" sz="1800" b="1" u="sng">
                <a:solidFill>
                  <a:srgbClr val="005EA5"/>
                </a:solidFill>
                <a:effectLst/>
                <a:latin typeface="Segoe UI" panose="020B0502040204020203" pitchFamily="34" charset="0"/>
                <a:ea typeface="Times New Roman" panose="02020603050405020304" pitchFamily="18" charset="0"/>
                <a:hlinkClick r:id="rId4"/>
              </a:rPr>
              <a:t>QRISK3</a:t>
            </a:r>
            <a:r>
              <a:rPr lang="en-GB" sz="1800" b="1">
                <a:solidFill>
                  <a:srgbClr val="0E0E0E"/>
                </a:solidFill>
                <a:effectLst/>
                <a:latin typeface="Segoe UI" panose="020B0502040204020203" pitchFamily="34" charset="0"/>
                <a:ea typeface="Times New Roman" panose="02020603050405020304" pitchFamily="18" charset="0"/>
              </a:rPr>
              <a:t> assessment tool is 10% or more and lifestyle modification is ineffective or inappropriate. </a:t>
            </a:r>
            <a:endParaRPr lang="en-GB" sz="1800">
              <a:solidFill>
                <a:srgbClr val="0E0E0E"/>
              </a:solidFill>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42687613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9E55AE6-1256-486D-ADED-A328E55E1B76}"/>
              </a:ext>
            </a:extLst>
          </p:cNvPr>
          <p:cNvSpPr>
            <a:spLocks noGrp="1"/>
          </p:cNvSpPr>
          <p:nvPr>
            <p:ph type="sldNum" sz="quarter" idx="12"/>
          </p:nvPr>
        </p:nvSpPr>
        <p:spPr/>
        <p:txBody>
          <a:bodyPr/>
          <a:lstStyle/>
          <a:p>
            <a:endParaRPr lang="en-GB"/>
          </a:p>
          <a:p>
            <a:endParaRPr lang="en-GB"/>
          </a:p>
        </p:txBody>
      </p:sp>
      <p:sp>
        <p:nvSpPr>
          <p:cNvPr id="4" name="Title 3">
            <a:extLst>
              <a:ext uri="{FF2B5EF4-FFF2-40B4-BE49-F238E27FC236}">
                <a16:creationId xmlns:a16="http://schemas.microsoft.com/office/drawing/2014/main" id="{4D2E1FCA-3846-C338-2A81-0AF02133ECBF}"/>
              </a:ext>
            </a:extLst>
          </p:cNvPr>
          <p:cNvSpPr>
            <a:spLocks noGrp="1"/>
          </p:cNvSpPr>
          <p:nvPr>
            <p:ph type="title"/>
          </p:nvPr>
        </p:nvSpPr>
        <p:spPr>
          <a:xfrm>
            <a:off x="402196" y="222318"/>
            <a:ext cx="11387608" cy="621580"/>
          </a:xfrm>
        </p:spPr>
        <p:txBody>
          <a:bodyPr/>
          <a:lstStyle/>
          <a:p>
            <a:pPr algn="ctr"/>
            <a:r>
              <a:rPr lang="en-GB" sz="2800" b="1"/>
              <a:t>Agenda: </a:t>
            </a:r>
            <a:r>
              <a:rPr lang="en-GB" sz="2800"/>
              <a:t>Lipid Management and FH: Effective case-finding, management, and how to fulfil the PCN DES</a:t>
            </a:r>
            <a:endParaRPr lang="en-US" sz="2800"/>
          </a:p>
        </p:txBody>
      </p:sp>
      <p:sp>
        <p:nvSpPr>
          <p:cNvPr id="7" name="TextBox 6">
            <a:extLst>
              <a:ext uri="{FF2B5EF4-FFF2-40B4-BE49-F238E27FC236}">
                <a16:creationId xmlns:a16="http://schemas.microsoft.com/office/drawing/2014/main" id="{E252D522-3F23-EE52-9518-3476534595D3}"/>
              </a:ext>
            </a:extLst>
          </p:cNvPr>
          <p:cNvSpPr txBox="1"/>
          <p:nvPr/>
        </p:nvSpPr>
        <p:spPr>
          <a:xfrm>
            <a:off x="189186" y="252248"/>
            <a:ext cx="184731" cy="369332"/>
          </a:xfrm>
          <a:prstGeom prst="rect">
            <a:avLst/>
          </a:prstGeom>
          <a:noFill/>
        </p:spPr>
        <p:txBody>
          <a:bodyPr wrap="none" rtlCol="0">
            <a:spAutoFit/>
          </a:bodyPr>
          <a:lstStyle/>
          <a:p>
            <a:endParaRPr lang="en-US"/>
          </a:p>
        </p:txBody>
      </p:sp>
      <p:graphicFrame>
        <p:nvGraphicFramePr>
          <p:cNvPr id="10" name="Table 6">
            <a:extLst>
              <a:ext uri="{FF2B5EF4-FFF2-40B4-BE49-F238E27FC236}">
                <a16:creationId xmlns:a16="http://schemas.microsoft.com/office/drawing/2014/main" id="{7D89C34D-65D4-8BA0-860D-3384ACA2B541}"/>
              </a:ext>
            </a:extLst>
          </p:cNvPr>
          <p:cNvGraphicFramePr>
            <a:graphicFrameLocks noGrp="1"/>
          </p:cNvGraphicFramePr>
          <p:nvPr>
            <p:extLst>
              <p:ext uri="{D42A27DB-BD31-4B8C-83A1-F6EECF244321}">
                <p14:modId xmlns:p14="http://schemas.microsoft.com/office/powerpoint/2010/main" val="2317168776"/>
              </p:ext>
            </p:extLst>
          </p:nvPr>
        </p:nvGraphicFramePr>
        <p:xfrm>
          <a:off x="189186" y="1256534"/>
          <a:ext cx="11872332" cy="3645589"/>
        </p:xfrm>
        <a:graphic>
          <a:graphicData uri="http://schemas.openxmlformats.org/drawingml/2006/table">
            <a:tbl>
              <a:tblPr firstRow="1" bandRow="1">
                <a:tableStyleId>{7DF18680-E054-41AD-8BC1-D1AEF772440D}</a:tableStyleId>
              </a:tblPr>
              <a:tblGrid>
                <a:gridCol w="3906433">
                  <a:extLst>
                    <a:ext uri="{9D8B030D-6E8A-4147-A177-3AD203B41FA5}">
                      <a16:colId xmlns:a16="http://schemas.microsoft.com/office/drawing/2014/main" val="71073506"/>
                    </a:ext>
                  </a:extLst>
                </a:gridCol>
                <a:gridCol w="6836257">
                  <a:extLst>
                    <a:ext uri="{9D8B030D-6E8A-4147-A177-3AD203B41FA5}">
                      <a16:colId xmlns:a16="http://schemas.microsoft.com/office/drawing/2014/main" val="2929938894"/>
                    </a:ext>
                  </a:extLst>
                </a:gridCol>
                <a:gridCol w="1129642">
                  <a:extLst>
                    <a:ext uri="{9D8B030D-6E8A-4147-A177-3AD203B41FA5}">
                      <a16:colId xmlns:a16="http://schemas.microsoft.com/office/drawing/2014/main" val="3393990142"/>
                    </a:ext>
                  </a:extLst>
                </a:gridCol>
              </a:tblGrid>
              <a:tr h="548281">
                <a:tc>
                  <a:txBody>
                    <a:bodyPr/>
                    <a:lstStyle/>
                    <a:p>
                      <a:pPr algn="ctr"/>
                      <a:r>
                        <a:rPr lang="en-US" sz="1800"/>
                        <a:t>Agenda Item</a:t>
                      </a:r>
                    </a:p>
                  </a:txBody>
                  <a:tcPr marL="99500" marR="99500" marT="49750" marB="49750"/>
                </a:tc>
                <a:tc>
                  <a:txBody>
                    <a:bodyPr/>
                    <a:lstStyle/>
                    <a:p>
                      <a:pPr algn="ctr"/>
                      <a:r>
                        <a:rPr lang="en-US" sz="1800"/>
                        <a:t>Speaker</a:t>
                      </a:r>
                    </a:p>
                  </a:txBody>
                  <a:tcPr marL="99500" marR="99500" marT="49750" marB="49750"/>
                </a:tc>
                <a:tc>
                  <a:txBody>
                    <a:bodyPr/>
                    <a:lstStyle/>
                    <a:p>
                      <a:pPr algn="ctr"/>
                      <a:r>
                        <a:rPr lang="en-US" sz="1800"/>
                        <a:t>Time</a:t>
                      </a:r>
                    </a:p>
                  </a:txBody>
                  <a:tcPr marL="99500" marR="99500" marT="49750" marB="49750"/>
                </a:tc>
                <a:extLst>
                  <a:ext uri="{0D108BD9-81ED-4DB2-BD59-A6C34878D82A}">
                    <a16:rowId xmlns:a16="http://schemas.microsoft.com/office/drawing/2014/main" val="525432560"/>
                  </a:ext>
                </a:extLst>
              </a:tr>
              <a:tr h="913802">
                <a:tc>
                  <a:txBody>
                    <a:bodyPr/>
                    <a:lstStyle/>
                    <a:p>
                      <a:pPr marL="0" indent="0">
                        <a:buFont typeface="Arial" panose="020B0604020202020204" pitchFamily="34" charset="0"/>
                        <a:buNone/>
                      </a:pPr>
                      <a:r>
                        <a:rPr lang="en-GB" sz="1800" b="1" kern="1200">
                          <a:solidFill>
                            <a:schemeClr val="dk1"/>
                          </a:solidFill>
                          <a:effectLst/>
                          <a:latin typeface="+mn-lt"/>
                          <a:ea typeface="+mn-ea"/>
                          <a:cs typeface="+mn-cs"/>
                        </a:rPr>
                        <a:t>Welcome &amp; </a:t>
                      </a:r>
                      <a:r>
                        <a:rPr lang="en-US" b="1"/>
                        <a:t>Update on lipid management plans in NWL</a:t>
                      </a:r>
                      <a:r>
                        <a:rPr lang="en-GB" sz="1800" b="1" kern="1200">
                          <a:solidFill>
                            <a:schemeClr val="dk1"/>
                          </a:solidFill>
                          <a:effectLst/>
                          <a:latin typeface="+mn-lt"/>
                          <a:ea typeface="+mn-ea"/>
                          <a:cs typeface="+mn-cs"/>
                        </a:rPr>
                        <a:t> </a:t>
                      </a:r>
                    </a:p>
                  </a:txBody>
                  <a:tcPr marL="99500" marR="99500" marT="49750" marB="49750" anchor="ct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800" b="1" kern="1200">
                          <a:solidFill>
                            <a:schemeClr val="dk1"/>
                          </a:solidFill>
                        </a:rPr>
                        <a:t>Dr Neville </a:t>
                      </a:r>
                      <a:r>
                        <a:rPr lang="en-GB" sz="1800" b="1" kern="1200" err="1">
                          <a:solidFill>
                            <a:schemeClr val="dk1"/>
                          </a:solidFill>
                        </a:rPr>
                        <a:t>Purssell</a:t>
                      </a:r>
                      <a:r>
                        <a:rPr lang="en-GB" sz="1800" kern="1200">
                          <a:solidFill>
                            <a:schemeClr val="dk1"/>
                          </a:solidFill>
                        </a:rPr>
                        <a:t>, </a:t>
                      </a:r>
                      <a:r>
                        <a:rPr lang="en-GB" sz="1800" kern="1200">
                          <a:solidFill>
                            <a:schemeClr val="dk1"/>
                          </a:solidFill>
                          <a:effectLst/>
                        </a:rPr>
                        <a:t>Co-Chair, NWL Cardiovascular Clinical Reference Group</a:t>
                      </a:r>
                      <a:endParaRPr lang="en-GB" sz="1800" kern="1200">
                        <a:solidFill>
                          <a:schemeClr val="dk1"/>
                        </a:solidFill>
                        <a:latin typeface="+mn-lt"/>
                        <a:ea typeface="+mn-ea"/>
                        <a:cs typeface="+mn-cs"/>
                      </a:endParaRPr>
                    </a:p>
                  </a:txBody>
                  <a:tcPr marL="99500" marR="99500" marT="49750" marB="49750" anchor="ctr"/>
                </a:tc>
                <a:tc>
                  <a:txBody>
                    <a:bodyPr/>
                    <a:lstStyle/>
                    <a:p>
                      <a:pPr algn="l"/>
                      <a:r>
                        <a:rPr lang="en-US" sz="1800"/>
                        <a:t>5mins</a:t>
                      </a:r>
                    </a:p>
                  </a:txBody>
                  <a:tcPr marL="99500" marR="99500" marT="49750" marB="49750" anchor="ctr"/>
                </a:tc>
                <a:extLst>
                  <a:ext uri="{0D108BD9-81ED-4DB2-BD59-A6C34878D82A}">
                    <a16:rowId xmlns:a16="http://schemas.microsoft.com/office/drawing/2014/main" val="458680347"/>
                  </a:ext>
                </a:extLst>
              </a:tr>
              <a:tr h="779136">
                <a:tc>
                  <a:txBody>
                    <a:bodyPr/>
                    <a:lstStyle/>
                    <a:p>
                      <a:pPr algn="l"/>
                      <a:r>
                        <a:rPr lang="en-GB" sz="1800" b="1"/>
                        <a:t>Novel therapies and Clinical Pathways in Lipidology</a:t>
                      </a:r>
                      <a:endParaRPr lang="en-US" sz="1800" b="1"/>
                    </a:p>
                  </a:txBody>
                  <a:tcPr marL="99500" marR="99500" marT="49750" marB="49750" anchor="ct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b="1" kern="1200">
                          <a:solidFill>
                            <a:schemeClr val="dk1"/>
                          </a:solidFill>
                        </a:rPr>
                        <a:t>Dr Jai Cegla</a:t>
                      </a:r>
                      <a:r>
                        <a:rPr lang="en-US" sz="1800" kern="1200">
                          <a:solidFill>
                            <a:schemeClr val="dk1"/>
                          </a:solidFill>
                        </a:rPr>
                        <a:t>, </a:t>
                      </a:r>
                      <a:r>
                        <a:rPr lang="en-GB" sz="1800" kern="1200">
                          <a:solidFill>
                            <a:schemeClr val="dk1"/>
                          </a:solidFill>
                          <a:effectLst/>
                        </a:rPr>
                        <a:t>Consultant in Metabolic Medicine, ICHT &amp; NHS England clinical advisor</a:t>
                      </a:r>
                      <a:endParaRPr lang="en-US" sz="1800" kern="1200">
                        <a:solidFill>
                          <a:schemeClr val="dk1"/>
                        </a:solidFill>
                        <a:latin typeface="+mn-lt"/>
                        <a:ea typeface="+mn-ea"/>
                        <a:cs typeface="+mn-cs"/>
                      </a:endParaRPr>
                    </a:p>
                  </a:txBody>
                  <a:tcPr marL="99500" marR="99500" marT="49750" marB="4975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t>30 mins</a:t>
                      </a:r>
                    </a:p>
                  </a:txBody>
                  <a:tcPr marL="99500" marR="99500" marT="49750" marB="49750" anchor="ctr"/>
                </a:tc>
                <a:extLst>
                  <a:ext uri="{0D108BD9-81ED-4DB2-BD59-A6C34878D82A}">
                    <a16:rowId xmlns:a16="http://schemas.microsoft.com/office/drawing/2014/main" val="2115265095"/>
                  </a:ext>
                </a:extLst>
              </a:tr>
              <a:tr h="702185">
                <a:tc>
                  <a:txBody>
                    <a:bodyPr/>
                    <a:lstStyle/>
                    <a:p>
                      <a:pPr algn="l"/>
                      <a:r>
                        <a:rPr lang="en-US" sz="1800" b="1"/>
                        <a:t> Q&amp;A </a:t>
                      </a:r>
                    </a:p>
                  </a:txBody>
                  <a:tcPr marL="99500" marR="99500" marT="49750" marB="49750" anchor="ctr"/>
                </a:tc>
                <a:tc>
                  <a:txBody>
                    <a:bodyPr/>
                    <a:lstStyle/>
                    <a:p>
                      <a:pPr marL="0" indent="0" algn="l" rtl="0" eaLnBrk="1" latinLnBrk="0" hangingPunct="1">
                        <a:buFont typeface="Arial" panose="020B0604020202020204" pitchFamily="34" charset="0"/>
                        <a:buNone/>
                      </a:pPr>
                      <a:r>
                        <a:rPr lang="en-GB" sz="1800" kern="1200">
                          <a:solidFill>
                            <a:schemeClr val="dk1"/>
                          </a:solidFill>
                          <a:effectLst/>
                        </a:rPr>
                        <a:t>Lead by </a:t>
                      </a:r>
                      <a:r>
                        <a:rPr lang="en-US" sz="1800" b="1" i="0" u="none" strike="noStrike" kern="1200" noProof="0">
                          <a:solidFill>
                            <a:schemeClr val="dk1"/>
                          </a:solidFill>
                          <a:effectLst/>
                          <a:latin typeface="Arial"/>
                        </a:rPr>
                        <a:t>Dr Jai Cegla</a:t>
                      </a:r>
                      <a:endParaRPr lang="en-GB" sz="1800" kern="1200">
                        <a:solidFill>
                          <a:schemeClr val="dk1"/>
                        </a:solidFill>
                        <a:effectLst/>
                      </a:endParaRPr>
                    </a:p>
                  </a:txBody>
                  <a:tcPr marL="99500" marR="99500" marT="49750" marB="49750" anchor="ctr"/>
                </a:tc>
                <a:tc>
                  <a:txBody>
                    <a:bodyPr/>
                    <a:lstStyle/>
                    <a:p>
                      <a:pPr algn="l"/>
                      <a:r>
                        <a:rPr lang="en-US" sz="1800"/>
                        <a:t>15 mins</a:t>
                      </a:r>
                    </a:p>
                  </a:txBody>
                  <a:tcPr marL="99500" marR="99500" marT="49750" marB="49750" anchor="ctr"/>
                </a:tc>
                <a:extLst>
                  <a:ext uri="{0D108BD9-81ED-4DB2-BD59-A6C34878D82A}">
                    <a16:rowId xmlns:a16="http://schemas.microsoft.com/office/drawing/2014/main" val="3994961976"/>
                  </a:ext>
                </a:extLst>
              </a:tr>
              <a:tr h="702185">
                <a:tc>
                  <a:txBody>
                    <a:bodyPr/>
                    <a:lstStyle/>
                    <a:p>
                      <a:pPr lvl="0" algn="l">
                        <a:buNone/>
                      </a:pPr>
                      <a:r>
                        <a:rPr lang="en-US" sz="1800" b="1"/>
                        <a:t>Next Steps</a:t>
                      </a:r>
                    </a:p>
                  </a:txBody>
                  <a:tcPr marL="99500" marR="99500" marT="49750" marB="49750" anchor="ctr"/>
                </a:tc>
                <a:tc>
                  <a:txBody>
                    <a:bodyPr/>
                    <a:lstStyle/>
                    <a:p>
                      <a:pPr marL="0" lvl="0" indent="0" algn="l">
                        <a:buNone/>
                      </a:pPr>
                      <a:r>
                        <a:rPr lang="en-GB" sz="1800" b="1" i="0" u="none" strike="noStrike" kern="1200" noProof="0">
                          <a:solidFill>
                            <a:schemeClr val="dk1"/>
                          </a:solidFill>
                          <a:effectLst/>
                          <a:latin typeface="Arial"/>
                        </a:rPr>
                        <a:t>Dr Neville </a:t>
                      </a:r>
                      <a:r>
                        <a:rPr lang="en-GB" sz="1800" b="1" i="0" u="none" strike="noStrike" kern="1200" noProof="0" err="1">
                          <a:solidFill>
                            <a:schemeClr val="dk1"/>
                          </a:solidFill>
                          <a:effectLst/>
                          <a:latin typeface="Arial"/>
                        </a:rPr>
                        <a:t>Purssell</a:t>
                      </a:r>
                      <a:endParaRPr lang="en-GB" sz="1800" b="0" i="0" u="none" strike="noStrike" kern="1200" noProof="0">
                        <a:solidFill>
                          <a:schemeClr val="dk1"/>
                        </a:solidFill>
                        <a:effectLst/>
                        <a:latin typeface="Arial"/>
                      </a:endParaRPr>
                    </a:p>
                  </a:txBody>
                  <a:tcPr marL="99500" marR="99500" marT="49750" marB="49750" anchor="ctr"/>
                </a:tc>
                <a:tc>
                  <a:txBody>
                    <a:bodyPr/>
                    <a:lstStyle/>
                    <a:p>
                      <a:pPr lvl="0" algn="l">
                        <a:buNone/>
                      </a:pPr>
                      <a:r>
                        <a:rPr lang="en-US" sz="1800"/>
                        <a:t>5 mins</a:t>
                      </a:r>
                    </a:p>
                  </a:txBody>
                  <a:tcPr marL="99500" marR="99500" marT="49750" marB="49750" anchor="ctr"/>
                </a:tc>
                <a:extLst>
                  <a:ext uri="{0D108BD9-81ED-4DB2-BD59-A6C34878D82A}">
                    <a16:rowId xmlns:a16="http://schemas.microsoft.com/office/drawing/2014/main" val="3953389387"/>
                  </a:ext>
                </a:extLst>
              </a:tr>
            </a:tbl>
          </a:graphicData>
        </a:graphic>
      </p:graphicFrame>
      <p:sp>
        <p:nvSpPr>
          <p:cNvPr id="2" name="TextBox 1">
            <a:extLst>
              <a:ext uri="{FF2B5EF4-FFF2-40B4-BE49-F238E27FC236}">
                <a16:creationId xmlns:a16="http://schemas.microsoft.com/office/drawing/2014/main" id="{047AF08E-1D97-2767-D96E-EC9C90107C1A}"/>
              </a:ext>
            </a:extLst>
          </p:cNvPr>
          <p:cNvSpPr txBox="1"/>
          <p:nvPr/>
        </p:nvSpPr>
        <p:spPr>
          <a:xfrm>
            <a:off x="189186" y="4962774"/>
            <a:ext cx="11898311" cy="1257273"/>
          </a:xfrm>
          <a:prstGeom prst="rect">
            <a:avLst/>
          </a:prstGeom>
          <a:solidFill>
            <a:srgbClr val="F2A900"/>
          </a:solidFill>
          <a:ln w="19050">
            <a:solidFill>
              <a:schemeClr val="tx1"/>
            </a:solidFill>
          </a:ln>
        </p:spPr>
        <p:txBody>
          <a:bodyPr wrap="square" rtlCol="0">
            <a:noAutofit/>
          </a:bodyPr>
          <a:lstStyle/>
          <a:p>
            <a:r>
              <a:rPr lang="en-GB" b="1"/>
              <a:t>	   Housekeeping</a:t>
            </a:r>
            <a:r>
              <a:rPr lang="en-GB"/>
              <a:t>: </a:t>
            </a:r>
          </a:p>
          <a:p>
            <a:pPr marL="1657350" lvl="3" indent="-285750">
              <a:buFont typeface="Arial" panose="020B0604020202020204" pitchFamily="34" charset="0"/>
              <a:buChar char="•"/>
            </a:pPr>
            <a:r>
              <a:rPr lang="en-GB"/>
              <a:t>Please remain on mute and with camera off unless speaking</a:t>
            </a:r>
          </a:p>
          <a:p>
            <a:pPr marL="1657350" lvl="3" indent="-285750">
              <a:buFont typeface="Arial" panose="020B0604020202020204" pitchFamily="34" charset="0"/>
              <a:buChar char="•"/>
            </a:pPr>
            <a:r>
              <a:rPr lang="en-GB"/>
              <a:t>Questions? Enter into the chat, or, during our Q&amp;A section at 13:35 use ‘raise hand’ function</a:t>
            </a:r>
          </a:p>
          <a:p>
            <a:pPr marL="1657350" lvl="3" indent="-285750">
              <a:buFont typeface="Arial" panose="020B0604020202020204" pitchFamily="34" charset="0"/>
              <a:buChar char="•"/>
            </a:pPr>
            <a:r>
              <a:rPr lang="en-GB"/>
              <a:t>Please note we will be recording this meeting </a:t>
            </a:r>
          </a:p>
        </p:txBody>
      </p:sp>
      <p:pic>
        <p:nvPicPr>
          <p:cNvPr id="6" name="Graphic 5" descr="House outline">
            <a:extLst>
              <a:ext uri="{FF2B5EF4-FFF2-40B4-BE49-F238E27FC236}">
                <a16:creationId xmlns:a16="http://schemas.microsoft.com/office/drawing/2014/main" id="{CDC27D08-6B41-9F0A-98C3-C5D0D09FF88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02196" y="5134210"/>
            <a:ext cx="914400" cy="914400"/>
          </a:xfrm>
          <a:prstGeom prst="rect">
            <a:avLst/>
          </a:prstGeom>
        </p:spPr>
      </p:pic>
    </p:spTree>
    <p:extLst>
      <p:ext uri="{BB962C8B-B14F-4D97-AF65-F5344CB8AC3E}">
        <p14:creationId xmlns:p14="http://schemas.microsoft.com/office/powerpoint/2010/main" val="29415187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t="5901" b="5901"/>
          <a:stretch/>
        </p:blipFill>
        <p:spPr>
          <a:xfrm>
            <a:off x="1809750" y="404664"/>
            <a:ext cx="8572500" cy="6048672"/>
          </a:xfrm>
          <a:prstGeom prst="rect">
            <a:avLst/>
          </a:prstGeom>
        </p:spPr>
      </p:pic>
    </p:spTree>
    <p:extLst>
      <p:ext uri="{BB962C8B-B14F-4D97-AF65-F5344CB8AC3E}">
        <p14:creationId xmlns:p14="http://schemas.microsoft.com/office/powerpoint/2010/main" val="39479669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t="5901" b="5901"/>
          <a:stretch/>
        </p:blipFill>
        <p:spPr>
          <a:xfrm>
            <a:off x="1809750" y="404664"/>
            <a:ext cx="8572500" cy="6048672"/>
          </a:xfrm>
          <a:prstGeom prst="rect">
            <a:avLst/>
          </a:prstGeom>
        </p:spPr>
      </p:pic>
    </p:spTree>
    <p:extLst>
      <p:ext uri="{BB962C8B-B14F-4D97-AF65-F5344CB8AC3E}">
        <p14:creationId xmlns:p14="http://schemas.microsoft.com/office/powerpoint/2010/main" val="787398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t="5901" b="5901"/>
          <a:stretch/>
        </p:blipFill>
        <p:spPr>
          <a:xfrm>
            <a:off x="1809750" y="404664"/>
            <a:ext cx="8572500" cy="6048672"/>
          </a:xfrm>
          <a:prstGeom prst="rect">
            <a:avLst/>
          </a:prstGeom>
        </p:spPr>
      </p:pic>
    </p:spTree>
    <p:extLst>
      <p:ext uri="{BB962C8B-B14F-4D97-AF65-F5344CB8AC3E}">
        <p14:creationId xmlns:p14="http://schemas.microsoft.com/office/powerpoint/2010/main" val="26176670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t="5900" b="4851"/>
          <a:stretch/>
        </p:blipFill>
        <p:spPr>
          <a:xfrm>
            <a:off x="1809750" y="404664"/>
            <a:ext cx="8572500" cy="6120680"/>
          </a:xfrm>
          <a:prstGeom prst="rect">
            <a:avLst/>
          </a:prstGeom>
        </p:spPr>
      </p:pic>
    </p:spTree>
    <p:extLst>
      <p:ext uri="{BB962C8B-B14F-4D97-AF65-F5344CB8AC3E}">
        <p14:creationId xmlns:p14="http://schemas.microsoft.com/office/powerpoint/2010/main" val="4524126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Lipid Targets</a:t>
            </a:r>
          </a:p>
        </p:txBody>
      </p:sp>
      <p:sp>
        <p:nvSpPr>
          <p:cNvPr id="3" name="Content Placeholder 2"/>
          <p:cNvSpPr>
            <a:spLocks noGrp="1"/>
          </p:cNvSpPr>
          <p:nvPr>
            <p:ph idx="1"/>
          </p:nvPr>
        </p:nvSpPr>
        <p:spPr/>
        <p:txBody>
          <a:bodyPr>
            <a:normAutofit/>
          </a:bodyPr>
          <a:lstStyle/>
          <a:p>
            <a:r>
              <a:rPr lang="en-GB" sz="3600" b="1">
                <a:solidFill>
                  <a:srgbClr val="FF0098"/>
                </a:solidFill>
              </a:rPr>
              <a:t>What target lipids are we aiming for?</a:t>
            </a:r>
          </a:p>
        </p:txBody>
      </p:sp>
    </p:spTree>
    <p:extLst>
      <p:ext uri="{BB962C8B-B14F-4D97-AF65-F5344CB8AC3E}">
        <p14:creationId xmlns:p14="http://schemas.microsoft.com/office/powerpoint/2010/main" val="29589872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166" y="265510"/>
            <a:ext cx="8229600" cy="706388"/>
          </a:xfrm>
        </p:spPr>
        <p:txBody>
          <a:bodyPr/>
          <a:lstStyle/>
          <a:p>
            <a:r>
              <a:rPr lang="en-GB"/>
              <a:t>Targets??</a:t>
            </a:r>
            <a:endParaRPr lang="en-US"/>
          </a:p>
        </p:txBody>
      </p:sp>
      <p:pic>
        <p:nvPicPr>
          <p:cNvPr id="4" name="Content Placeholder 3"/>
          <p:cNvPicPr>
            <a:picLocks noChangeAspect="1"/>
          </p:cNvPicPr>
          <p:nvPr/>
        </p:nvPicPr>
        <p:blipFill rotWithShape="1">
          <a:blip r:embed="rId2"/>
          <a:srcRect t="5405" r="57637" b="88231"/>
          <a:stretch/>
        </p:blipFill>
        <p:spPr>
          <a:xfrm>
            <a:off x="14973" y="1243909"/>
            <a:ext cx="4793341" cy="576064"/>
          </a:xfrm>
          <a:prstGeom prst="rect">
            <a:avLst/>
          </a:prstGeom>
        </p:spPr>
      </p:pic>
      <p:pic>
        <p:nvPicPr>
          <p:cNvPr id="5" name="Picture 4"/>
          <p:cNvPicPr>
            <a:picLocks noChangeAspect="1"/>
          </p:cNvPicPr>
          <p:nvPr/>
        </p:nvPicPr>
        <p:blipFill rotWithShape="1">
          <a:blip r:embed="rId2"/>
          <a:srcRect l="2960" t="30050" r="13040" b="58470"/>
          <a:stretch/>
        </p:blipFill>
        <p:spPr>
          <a:xfrm>
            <a:off x="-7753" y="1819973"/>
            <a:ext cx="7200800" cy="787226"/>
          </a:xfrm>
          <a:prstGeom prst="rect">
            <a:avLst/>
          </a:prstGeom>
        </p:spPr>
      </p:pic>
      <p:sp>
        <p:nvSpPr>
          <p:cNvPr id="6" name="Rectangle 5"/>
          <p:cNvSpPr/>
          <p:nvPr/>
        </p:nvSpPr>
        <p:spPr>
          <a:xfrm>
            <a:off x="11379" y="2682954"/>
            <a:ext cx="8147248" cy="369332"/>
          </a:xfrm>
          <a:prstGeom prst="rect">
            <a:avLst/>
          </a:prstGeom>
          <a:ln>
            <a:noFill/>
          </a:ln>
          <a:effectLst>
            <a:outerShdw blurRad="292100" dist="139700" dir="2700000" algn="tl" rotWithShape="0">
              <a:srgbClr val="333333">
                <a:alpha val="65000"/>
              </a:srgbClr>
            </a:outerShdw>
          </a:effectLst>
        </p:spPr>
        <p:style>
          <a:lnRef idx="0">
            <a:scrgbClr r="0" g="0" b="0"/>
          </a:lnRef>
          <a:fillRef idx="1001">
            <a:schemeClr val="lt1"/>
          </a:fillRef>
          <a:effectRef idx="0">
            <a:scrgbClr r="0" g="0" b="0"/>
          </a:effectRef>
          <a:fontRef idx="major"/>
        </p:style>
        <p:txBody>
          <a:bodyPr wrap="square">
            <a:spAutoFit/>
          </a:bodyPr>
          <a:lstStyle/>
          <a:p>
            <a:r>
              <a:rPr lang="en-GB"/>
              <a:t>Aim for a greater than 40% reduction in non‑HDL cholesterol. </a:t>
            </a:r>
          </a:p>
        </p:txBody>
      </p:sp>
      <p:sp>
        <p:nvSpPr>
          <p:cNvPr id="8" name="Rectangle 7"/>
          <p:cNvSpPr/>
          <p:nvPr/>
        </p:nvSpPr>
        <p:spPr>
          <a:xfrm>
            <a:off x="1993850" y="4261352"/>
            <a:ext cx="8357967" cy="646331"/>
          </a:xfrm>
          <a:prstGeom prst="rect">
            <a:avLst/>
          </a:prstGeom>
          <a:ln>
            <a:noFill/>
          </a:ln>
          <a:effectLst>
            <a:outerShdw blurRad="292100" dist="139700" dir="2700000" algn="tl" rotWithShape="0">
              <a:srgbClr val="333333">
                <a:alpha val="65000"/>
              </a:srgbClr>
            </a:outerShdw>
          </a:effectLst>
        </p:spPr>
        <p:style>
          <a:lnRef idx="0">
            <a:scrgbClr r="0" g="0" b="0"/>
          </a:lnRef>
          <a:fillRef idx="1001">
            <a:schemeClr val="lt1"/>
          </a:fillRef>
          <a:effectRef idx="0">
            <a:scrgbClr r="0" g="0" b="0"/>
          </a:effectRef>
          <a:fontRef idx="major"/>
        </p:style>
        <p:txBody>
          <a:bodyPr wrap="square">
            <a:spAutoFit/>
          </a:bodyPr>
          <a:lstStyle/>
          <a:p>
            <a:r>
              <a:rPr lang="en-US"/>
              <a:t>Aim for non-HDL-c </a:t>
            </a:r>
            <a:r>
              <a:rPr lang="en-GB"/>
              <a:t>of &lt;2.5 mmol/L (broadly equivalent to an LDL-c of </a:t>
            </a:r>
            <a:r>
              <a:rPr lang="en-US"/>
              <a:t>&lt;1.8 mmol/l)</a:t>
            </a:r>
          </a:p>
        </p:txBody>
      </p:sp>
      <p:pic>
        <p:nvPicPr>
          <p:cNvPr id="9" name="Picture 8"/>
          <p:cNvPicPr>
            <a:picLocks noChangeAspect="1"/>
          </p:cNvPicPr>
          <p:nvPr/>
        </p:nvPicPr>
        <p:blipFill rotWithShape="1">
          <a:blip r:embed="rId3"/>
          <a:srcRect l="10520" t="5900" r="46640" b="81500"/>
          <a:stretch/>
        </p:blipFill>
        <p:spPr>
          <a:xfrm>
            <a:off x="1840183" y="3290710"/>
            <a:ext cx="4125229" cy="970642"/>
          </a:xfrm>
          <a:prstGeom prst="rect">
            <a:avLst/>
          </a:prstGeom>
        </p:spPr>
      </p:pic>
      <p:sp>
        <p:nvSpPr>
          <p:cNvPr id="3" name="TextBox 2">
            <a:extLst>
              <a:ext uri="{FF2B5EF4-FFF2-40B4-BE49-F238E27FC236}">
                <a16:creationId xmlns:a16="http://schemas.microsoft.com/office/drawing/2014/main" id="{33746EC9-BA4B-E17A-5DB9-17ED0C63DEF5}"/>
              </a:ext>
            </a:extLst>
          </p:cNvPr>
          <p:cNvSpPr txBox="1"/>
          <p:nvPr/>
        </p:nvSpPr>
        <p:spPr>
          <a:xfrm flipH="1">
            <a:off x="4943601" y="5250322"/>
            <a:ext cx="6806330" cy="646331"/>
          </a:xfrm>
          <a:prstGeom prst="rect">
            <a:avLst/>
          </a:prstGeom>
          <a:noFill/>
        </p:spPr>
        <p:txBody>
          <a:bodyPr wrap="square" rtlCol="0">
            <a:spAutoFit/>
          </a:bodyPr>
          <a:lstStyle/>
          <a:p>
            <a:r>
              <a:rPr lang="en-GB" b="1">
                <a:solidFill>
                  <a:srgbClr val="FF0098"/>
                </a:solidFill>
              </a:rPr>
              <a:t>But..  NICE eligibility for newer drugs is based on LDL-c!!!</a:t>
            </a:r>
          </a:p>
          <a:p>
            <a:r>
              <a:rPr lang="en-GB" b="1">
                <a:solidFill>
                  <a:srgbClr val="FF0098"/>
                </a:solidFill>
              </a:rPr>
              <a:t>What about diagnosis of FH?</a:t>
            </a:r>
          </a:p>
        </p:txBody>
      </p:sp>
    </p:spTree>
    <p:extLst>
      <p:ext uri="{BB962C8B-B14F-4D97-AF65-F5344CB8AC3E}">
        <p14:creationId xmlns:p14="http://schemas.microsoft.com/office/powerpoint/2010/main" val="2469397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LDL-C and atheroma formation</a:t>
            </a:r>
            <a:endParaRPr lang="en-US"/>
          </a:p>
        </p:txBody>
      </p:sp>
      <p:pic>
        <p:nvPicPr>
          <p:cNvPr id="4" name="Picture 6" descr="Cove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42539"/>
          <a:stretch/>
        </p:blipFill>
        <p:spPr bwMode="auto">
          <a:xfrm>
            <a:off x="2405408" y="1177957"/>
            <a:ext cx="7854914" cy="461713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8688289" y="6381328"/>
            <a:ext cx="1782411" cy="369332"/>
          </a:xfrm>
          <a:prstGeom prst="rect">
            <a:avLst/>
          </a:prstGeom>
        </p:spPr>
        <p:txBody>
          <a:bodyPr wrap="none">
            <a:spAutoFit/>
          </a:bodyPr>
          <a:lstStyle/>
          <a:p>
            <a:r>
              <a:rPr lang="en-US" altLang="en-US" err="1"/>
              <a:t>Eur</a:t>
            </a:r>
            <a:r>
              <a:rPr lang="en-US" altLang="en-US"/>
              <a:t> Heart J. 2017</a:t>
            </a:r>
            <a:endParaRPr lang="en-US"/>
          </a:p>
        </p:txBody>
      </p:sp>
      <p:sp>
        <p:nvSpPr>
          <p:cNvPr id="6" name="Up Arrow 5"/>
          <p:cNvSpPr/>
          <p:nvPr/>
        </p:nvSpPr>
        <p:spPr>
          <a:xfrm>
            <a:off x="3143672" y="1531640"/>
            <a:ext cx="288032" cy="1728192"/>
          </a:xfrm>
          <a:prstGeom prst="up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Up Arrow 6"/>
          <p:cNvSpPr/>
          <p:nvPr/>
        </p:nvSpPr>
        <p:spPr>
          <a:xfrm rot="10800000">
            <a:off x="3143672" y="3494651"/>
            <a:ext cx="288032" cy="1728192"/>
          </a:xfrm>
          <a:prstGeom prst="upArrow">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10753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DDA7449-9099-9444-C651-151E0C905850}"/>
              </a:ext>
            </a:extLst>
          </p:cNvPr>
          <p:cNvSpPr>
            <a:spLocks noGrp="1"/>
          </p:cNvSpPr>
          <p:nvPr>
            <p:ph type="sldNum" sz="quarter" idx="12"/>
          </p:nvPr>
        </p:nvSpPr>
        <p:spPr/>
        <p:txBody>
          <a:bodyPr/>
          <a:lstStyle/>
          <a:p>
            <a:r>
              <a:rPr lang="en-GB"/>
              <a:t> </a:t>
            </a:r>
          </a:p>
        </p:txBody>
      </p:sp>
      <p:sp>
        <p:nvSpPr>
          <p:cNvPr id="4" name="Title 3">
            <a:extLst>
              <a:ext uri="{FF2B5EF4-FFF2-40B4-BE49-F238E27FC236}">
                <a16:creationId xmlns:a16="http://schemas.microsoft.com/office/drawing/2014/main" id="{A17E5713-E2D6-748F-0A1A-7BE4F4BC026B}"/>
              </a:ext>
            </a:extLst>
          </p:cNvPr>
          <p:cNvSpPr>
            <a:spLocks noGrp="1"/>
          </p:cNvSpPr>
          <p:nvPr>
            <p:ph type="title"/>
          </p:nvPr>
        </p:nvSpPr>
        <p:spPr/>
        <p:txBody>
          <a:bodyPr lIns="91440" tIns="45720" rIns="91440" bIns="45720" anchor="t"/>
          <a:lstStyle/>
          <a:p>
            <a:r>
              <a:rPr lang="en-US"/>
              <a:t>Content</a:t>
            </a:r>
          </a:p>
        </p:txBody>
      </p:sp>
      <p:sp>
        <p:nvSpPr>
          <p:cNvPr id="6" name="TextBox 5">
            <a:extLst>
              <a:ext uri="{FF2B5EF4-FFF2-40B4-BE49-F238E27FC236}">
                <a16:creationId xmlns:a16="http://schemas.microsoft.com/office/drawing/2014/main" id="{10EFF78E-B6E1-F208-9D63-0D243D23908D}"/>
              </a:ext>
            </a:extLst>
          </p:cNvPr>
          <p:cNvSpPr txBox="1"/>
          <p:nvPr/>
        </p:nvSpPr>
        <p:spPr>
          <a:xfrm>
            <a:off x="113016" y="1595021"/>
            <a:ext cx="8134169" cy="1938992"/>
          </a:xfrm>
          <a:prstGeom prst="rect">
            <a:avLst/>
          </a:prstGeom>
          <a:noFill/>
        </p:spPr>
        <p:txBody>
          <a:bodyPr wrap="square">
            <a:spAutoFit/>
          </a:bodyPr>
          <a:lstStyle/>
          <a:p>
            <a:pPr marL="514350" indent="-514350">
              <a:buFont typeface="+mj-lt"/>
              <a:buAutoNum type="arabicPeriod"/>
            </a:pPr>
            <a:r>
              <a:rPr lang="en-GB" sz="4000"/>
              <a:t>CV Risk and lipid lowering</a:t>
            </a:r>
          </a:p>
          <a:p>
            <a:pPr marL="514350" indent="-514350">
              <a:buFont typeface="+mj-lt"/>
              <a:buAutoNum type="arabicPeriod"/>
            </a:pPr>
            <a:r>
              <a:rPr lang="en-GB" sz="4000" b="1"/>
              <a:t>Lipid lowering therapies</a:t>
            </a:r>
          </a:p>
          <a:p>
            <a:pPr marL="514350" indent="-514350">
              <a:buFont typeface="+mj-lt"/>
              <a:buAutoNum type="arabicPeriod"/>
            </a:pPr>
            <a:r>
              <a:rPr lang="en-GB" sz="4000"/>
              <a:t>Pathways for lipid management</a:t>
            </a:r>
            <a:endParaRPr lang="en-GB" sz="4000">
              <a:cs typeface="Calibri"/>
            </a:endParaRPr>
          </a:p>
        </p:txBody>
      </p:sp>
      <p:pic>
        <p:nvPicPr>
          <p:cNvPr id="5" name="Picture 4" descr="A close-up of a sign&#10;&#10;Description automatically generated">
            <a:extLst>
              <a:ext uri="{FF2B5EF4-FFF2-40B4-BE49-F238E27FC236}">
                <a16:creationId xmlns:a16="http://schemas.microsoft.com/office/drawing/2014/main" id="{FB23B2D6-7B91-E71C-D14B-FD55D88D7C40}"/>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8166770" y="3245389"/>
            <a:ext cx="4025230" cy="2680132"/>
          </a:xfrm>
          <a:prstGeom prst="rect">
            <a:avLst/>
          </a:prstGeom>
        </p:spPr>
      </p:pic>
    </p:spTree>
    <p:extLst>
      <p:ext uri="{BB962C8B-B14F-4D97-AF65-F5344CB8AC3E}">
        <p14:creationId xmlns:p14="http://schemas.microsoft.com/office/powerpoint/2010/main" val="4706240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electronics&#10;&#10;Description automatically generated">
            <a:extLst>
              <a:ext uri="{FF2B5EF4-FFF2-40B4-BE49-F238E27FC236}">
                <a16:creationId xmlns:a16="http://schemas.microsoft.com/office/drawing/2014/main" id="{A8278357-100B-0D44-9CDE-E000FEDFD0F0}"/>
              </a:ext>
            </a:extLst>
          </p:cNvPr>
          <p:cNvPicPr>
            <a:picLocks noChangeAspect="1"/>
          </p:cNvPicPr>
          <p:nvPr/>
        </p:nvPicPr>
        <p:blipFill>
          <a:blip r:embed="rId3"/>
          <a:stretch>
            <a:fillRect/>
          </a:stretch>
        </p:blipFill>
        <p:spPr>
          <a:xfrm>
            <a:off x="1931864" y="1867036"/>
            <a:ext cx="8337568" cy="3600314"/>
          </a:xfrm>
          <a:prstGeom prst="rect">
            <a:avLst/>
          </a:prstGeom>
        </p:spPr>
      </p:pic>
      <p:cxnSp>
        <p:nvCxnSpPr>
          <p:cNvPr id="3" name="Straight Connector 2">
            <a:extLst>
              <a:ext uri="{FF2B5EF4-FFF2-40B4-BE49-F238E27FC236}">
                <a16:creationId xmlns:a16="http://schemas.microsoft.com/office/drawing/2014/main" id="{EFF117BB-84F0-A043-A4F5-BCC9478787A8}"/>
              </a:ext>
            </a:extLst>
          </p:cNvPr>
          <p:cNvCxnSpPr>
            <a:cxnSpLocks/>
          </p:cNvCxnSpPr>
          <p:nvPr/>
        </p:nvCxnSpPr>
        <p:spPr>
          <a:xfrm>
            <a:off x="4577739" y="3113499"/>
            <a:ext cx="192506" cy="18466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2D0697A2-6AE7-F14E-A750-2D0FB8840D33}"/>
              </a:ext>
            </a:extLst>
          </p:cNvPr>
          <p:cNvCxnSpPr>
            <a:cxnSpLocks/>
          </p:cNvCxnSpPr>
          <p:nvPr/>
        </p:nvCxnSpPr>
        <p:spPr>
          <a:xfrm flipV="1">
            <a:off x="4577739" y="3113499"/>
            <a:ext cx="192506" cy="18466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pic>
        <p:nvPicPr>
          <p:cNvPr id="88" name="Picture 87" descr="A picture containing light&#10;&#10;Description automatically generated">
            <a:extLst>
              <a:ext uri="{FF2B5EF4-FFF2-40B4-BE49-F238E27FC236}">
                <a16:creationId xmlns:a16="http://schemas.microsoft.com/office/drawing/2014/main" id="{342C40B6-45FE-854E-B59B-CFAA06B67DAE}"/>
              </a:ext>
            </a:extLst>
          </p:cNvPr>
          <p:cNvPicPr>
            <a:picLocks noChangeAspect="1"/>
          </p:cNvPicPr>
          <p:nvPr/>
        </p:nvPicPr>
        <p:blipFill>
          <a:blip r:embed="rId4">
            <a:alphaModFix amt="50000"/>
          </a:blip>
          <a:stretch>
            <a:fillRect/>
          </a:stretch>
        </p:blipFill>
        <p:spPr>
          <a:xfrm>
            <a:off x="1994792" y="2520081"/>
            <a:ext cx="1183942" cy="1110519"/>
          </a:xfrm>
          <a:prstGeom prst="rect">
            <a:avLst/>
          </a:prstGeom>
        </p:spPr>
      </p:pic>
      <p:sp>
        <p:nvSpPr>
          <p:cNvPr id="10" name="Rectangle 9">
            <a:extLst>
              <a:ext uri="{FF2B5EF4-FFF2-40B4-BE49-F238E27FC236}">
                <a16:creationId xmlns:a16="http://schemas.microsoft.com/office/drawing/2014/main" id="{8CA455CA-9EF9-C647-8C77-BDCA64A55177}"/>
              </a:ext>
            </a:extLst>
          </p:cNvPr>
          <p:cNvSpPr/>
          <p:nvPr/>
        </p:nvSpPr>
        <p:spPr>
          <a:xfrm>
            <a:off x="2399344" y="2847995"/>
            <a:ext cx="392592" cy="144528"/>
          </a:xfrm>
          <a:prstGeom prst="rect">
            <a:avLst/>
          </a:prstGeom>
          <a:solidFill>
            <a:srgbClr val="BEDDE1"/>
          </a:solidFill>
          <a:ln w="152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b="1">
              <a:solidFill>
                <a:schemeClr val="tx1"/>
              </a:solidFill>
              <a:latin typeface="Code Pro Bold" panose="02000000000000000000" pitchFamily="2" charset="77"/>
            </a:endParaRPr>
          </a:p>
        </p:txBody>
      </p:sp>
      <p:sp>
        <p:nvSpPr>
          <p:cNvPr id="53" name="Rectangle 52">
            <a:extLst>
              <a:ext uri="{FF2B5EF4-FFF2-40B4-BE49-F238E27FC236}">
                <a16:creationId xmlns:a16="http://schemas.microsoft.com/office/drawing/2014/main" id="{4BDF66F5-2136-584B-92A6-1E8F6FF7258C}"/>
              </a:ext>
            </a:extLst>
          </p:cNvPr>
          <p:cNvSpPr/>
          <p:nvPr/>
        </p:nvSpPr>
        <p:spPr>
          <a:xfrm>
            <a:off x="7722982" y="1919958"/>
            <a:ext cx="2225471" cy="1085948"/>
          </a:xfrm>
          <a:prstGeom prst="rect">
            <a:avLst/>
          </a:prstGeom>
          <a:noFill/>
          <a:ln w="9525">
            <a:solidFill>
              <a:srgbClr val="C0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lnSpc>
                <a:spcPct val="90000"/>
              </a:lnSpc>
              <a:defRPr/>
            </a:pPr>
            <a:endParaRPr lang="en-GB" sz="1500" b="1" kern="0">
              <a:solidFill>
                <a:srgbClr val="0E58C4"/>
              </a:solidFill>
              <a:latin typeface="NeueHaasGroteskDisp Pro Lt" pitchFamily="34" charset="0"/>
            </a:endParaRPr>
          </a:p>
          <a:p>
            <a:pPr algn="ctr">
              <a:lnSpc>
                <a:spcPct val="90000"/>
              </a:lnSpc>
              <a:defRPr/>
            </a:pPr>
            <a:endParaRPr lang="en-GB" sz="900" kern="0">
              <a:solidFill>
                <a:schemeClr val="tx1"/>
              </a:solidFill>
              <a:latin typeface="NeueHaasGroteskDisp Pro Lt" pitchFamily="34" charset="0"/>
            </a:endParaRPr>
          </a:p>
          <a:p>
            <a:pPr algn="ctr">
              <a:lnSpc>
                <a:spcPct val="90000"/>
              </a:lnSpc>
              <a:defRPr/>
            </a:pPr>
            <a:endParaRPr lang="en-GB" sz="900" kern="0">
              <a:solidFill>
                <a:schemeClr val="tx1"/>
              </a:solidFill>
              <a:latin typeface="NeueHaasGroteskDisp Pro Lt" pitchFamily="34" charset="0"/>
            </a:endParaRPr>
          </a:p>
          <a:p>
            <a:pPr algn="ctr">
              <a:lnSpc>
                <a:spcPct val="90000"/>
              </a:lnSpc>
              <a:defRPr/>
            </a:pPr>
            <a:endParaRPr lang="en-GB" sz="900" kern="0">
              <a:solidFill>
                <a:schemeClr val="tx1"/>
              </a:solidFill>
              <a:latin typeface="NeueHaasGroteskDisp Pro Lt" pitchFamily="34" charset="0"/>
            </a:endParaRPr>
          </a:p>
          <a:p>
            <a:pPr algn="ctr">
              <a:lnSpc>
                <a:spcPct val="90000"/>
              </a:lnSpc>
              <a:defRPr/>
            </a:pPr>
            <a:endParaRPr lang="en-GB" sz="900" kern="0">
              <a:solidFill>
                <a:schemeClr val="tx1"/>
              </a:solidFill>
              <a:latin typeface="NeueHaasGroteskDisp Pro Lt" pitchFamily="34" charset="0"/>
            </a:endParaRPr>
          </a:p>
          <a:p>
            <a:pPr algn="ctr">
              <a:lnSpc>
                <a:spcPct val="90000"/>
              </a:lnSpc>
              <a:defRPr/>
            </a:pPr>
            <a:endParaRPr lang="en-GB" sz="900" kern="0">
              <a:solidFill>
                <a:schemeClr val="tx1"/>
              </a:solidFill>
              <a:latin typeface="NeueHaasGroteskDisp Pro Lt" pitchFamily="34" charset="0"/>
            </a:endParaRPr>
          </a:p>
          <a:p>
            <a:pPr algn="ctr">
              <a:lnSpc>
                <a:spcPct val="90000"/>
              </a:lnSpc>
              <a:defRPr/>
            </a:pPr>
            <a:endParaRPr lang="en-GB" sz="900" kern="0">
              <a:solidFill>
                <a:schemeClr val="tx1"/>
              </a:solidFill>
              <a:latin typeface="NeueHaasGroteskDisp Pro Lt" pitchFamily="34" charset="0"/>
            </a:endParaRPr>
          </a:p>
          <a:p>
            <a:pPr algn="ctr">
              <a:lnSpc>
                <a:spcPct val="90000"/>
              </a:lnSpc>
              <a:defRPr/>
            </a:pPr>
            <a:endParaRPr lang="en-GB" sz="900" kern="0">
              <a:solidFill>
                <a:schemeClr val="tx1"/>
              </a:solidFill>
              <a:latin typeface="NeueHaasGroteskDisp Pro Lt" pitchFamily="34" charset="0"/>
            </a:endParaRPr>
          </a:p>
          <a:p>
            <a:pPr algn="ctr">
              <a:lnSpc>
                <a:spcPct val="90000"/>
              </a:lnSpc>
              <a:defRPr/>
            </a:pPr>
            <a:endParaRPr lang="en-GB" sz="900" kern="0">
              <a:solidFill>
                <a:schemeClr val="tx1"/>
              </a:solidFill>
              <a:latin typeface="NeueHaasGroteskDisp Pro Lt" pitchFamily="34" charset="0"/>
            </a:endParaRPr>
          </a:p>
        </p:txBody>
      </p:sp>
      <p:sp>
        <p:nvSpPr>
          <p:cNvPr id="55" name="Rectangle 54">
            <a:extLst>
              <a:ext uri="{FF2B5EF4-FFF2-40B4-BE49-F238E27FC236}">
                <a16:creationId xmlns:a16="http://schemas.microsoft.com/office/drawing/2014/main" id="{2E4212E1-FBDB-1849-9A19-AFAF40444258}"/>
              </a:ext>
            </a:extLst>
          </p:cNvPr>
          <p:cNvSpPr/>
          <p:nvPr/>
        </p:nvSpPr>
        <p:spPr>
          <a:xfrm>
            <a:off x="3795047" y="3618841"/>
            <a:ext cx="1192381" cy="1023439"/>
          </a:xfrm>
          <a:prstGeom prst="rect">
            <a:avLst/>
          </a:prstGeom>
          <a:noFill/>
          <a:ln w="9525">
            <a:solidFill>
              <a:srgbClr val="C0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lnSpc>
                <a:spcPct val="90000"/>
              </a:lnSpc>
              <a:defRPr/>
            </a:pPr>
            <a:endParaRPr lang="en-GB" sz="1500" b="1" kern="0">
              <a:solidFill>
                <a:srgbClr val="0E58C4"/>
              </a:solidFill>
              <a:latin typeface="NeueHaasGroteskDisp Pro Lt" pitchFamily="34" charset="0"/>
            </a:endParaRPr>
          </a:p>
          <a:p>
            <a:pPr algn="ctr">
              <a:lnSpc>
                <a:spcPct val="90000"/>
              </a:lnSpc>
              <a:defRPr/>
            </a:pPr>
            <a:endParaRPr lang="en-GB" sz="900" kern="0">
              <a:solidFill>
                <a:schemeClr val="tx1"/>
              </a:solidFill>
              <a:latin typeface="NeueHaasGroteskDisp Pro Lt" pitchFamily="34" charset="0"/>
            </a:endParaRPr>
          </a:p>
          <a:p>
            <a:pPr algn="ctr">
              <a:lnSpc>
                <a:spcPct val="90000"/>
              </a:lnSpc>
              <a:defRPr/>
            </a:pPr>
            <a:endParaRPr lang="en-GB" sz="900" kern="0">
              <a:solidFill>
                <a:schemeClr val="tx1"/>
              </a:solidFill>
              <a:latin typeface="NeueHaasGroteskDisp Pro Lt" pitchFamily="34" charset="0"/>
            </a:endParaRPr>
          </a:p>
          <a:p>
            <a:pPr algn="ctr">
              <a:lnSpc>
                <a:spcPct val="90000"/>
              </a:lnSpc>
              <a:defRPr/>
            </a:pPr>
            <a:endParaRPr lang="en-GB" sz="900" kern="0">
              <a:solidFill>
                <a:schemeClr val="tx1"/>
              </a:solidFill>
              <a:latin typeface="NeueHaasGroteskDisp Pro Lt" pitchFamily="34" charset="0"/>
            </a:endParaRPr>
          </a:p>
          <a:p>
            <a:pPr algn="ctr">
              <a:lnSpc>
                <a:spcPct val="90000"/>
              </a:lnSpc>
              <a:defRPr/>
            </a:pPr>
            <a:endParaRPr lang="en-GB" sz="900" kern="0">
              <a:solidFill>
                <a:schemeClr val="tx1"/>
              </a:solidFill>
              <a:latin typeface="NeueHaasGroteskDisp Pro Lt" pitchFamily="34" charset="0"/>
            </a:endParaRPr>
          </a:p>
          <a:p>
            <a:pPr algn="ctr">
              <a:lnSpc>
                <a:spcPct val="90000"/>
              </a:lnSpc>
              <a:defRPr/>
            </a:pPr>
            <a:endParaRPr lang="en-GB" sz="900" kern="0">
              <a:solidFill>
                <a:schemeClr val="tx1"/>
              </a:solidFill>
              <a:latin typeface="NeueHaasGroteskDisp Pro Lt" pitchFamily="34" charset="0"/>
            </a:endParaRPr>
          </a:p>
          <a:p>
            <a:pPr algn="ctr">
              <a:lnSpc>
                <a:spcPct val="90000"/>
              </a:lnSpc>
              <a:defRPr/>
            </a:pPr>
            <a:endParaRPr lang="en-GB" sz="900" kern="0">
              <a:solidFill>
                <a:schemeClr val="tx1"/>
              </a:solidFill>
              <a:latin typeface="NeueHaasGroteskDisp Pro Lt" pitchFamily="34" charset="0"/>
            </a:endParaRPr>
          </a:p>
          <a:p>
            <a:pPr algn="ctr">
              <a:lnSpc>
                <a:spcPct val="90000"/>
              </a:lnSpc>
              <a:defRPr/>
            </a:pPr>
            <a:endParaRPr lang="en-GB" sz="900" kern="0">
              <a:solidFill>
                <a:schemeClr val="tx1"/>
              </a:solidFill>
              <a:latin typeface="NeueHaasGroteskDisp Pro Lt" pitchFamily="34" charset="0"/>
            </a:endParaRPr>
          </a:p>
          <a:p>
            <a:pPr algn="ctr">
              <a:lnSpc>
                <a:spcPct val="90000"/>
              </a:lnSpc>
              <a:defRPr/>
            </a:pPr>
            <a:endParaRPr lang="en-GB" sz="900" kern="0">
              <a:solidFill>
                <a:schemeClr val="tx1"/>
              </a:solidFill>
              <a:latin typeface="NeueHaasGroteskDisp Pro Lt" pitchFamily="34" charset="0"/>
            </a:endParaRPr>
          </a:p>
        </p:txBody>
      </p:sp>
      <p:sp>
        <p:nvSpPr>
          <p:cNvPr id="56" name="Rectangle 55">
            <a:extLst>
              <a:ext uri="{FF2B5EF4-FFF2-40B4-BE49-F238E27FC236}">
                <a16:creationId xmlns:a16="http://schemas.microsoft.com/office/drawing/2014/main" id="{DE79579A-8597-0E4E-AB28-E7C97A49DE7C}"/>
              </a:ext>
            </a:extLst>
          </p:cNvPr>
          <p:cNvSpPr/>
          <p:nvPr/>
        </p:nvSpPr>
        <p:spPr>
          <a:xfrm>
            <a:off x="6784113" y="4010810"/>
            <a:ext cx="3208580" cy="1418657"/>
          </a:xfrm>
          <a:prstGeom prst="rect">
            <a:avLst/>
          </a:prstGeom>
          <a:noFill/>
          <a:ln w="9525">
            <a:solidFill>
              <a:srgbClr val="C0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lnSpc>
                <a:spcPct val="90000"/>
              </a:lnSpc>
              <a:defRPr/>
            </a:pPr>
            <a:endParaRPr lang="en-GB" sz="1500" b="1" kern="0">
              <a:solidFill>
                <a:srgbClr val="0E58C4"/>
              </a:solidFill>
              <a:latin typeface="NeueHaasGroteskDisp Pro Lt" pitchFamily="34" charset="0"/>
            </a:endParaRPr>
          </a:p>
          <a:p>
            <a:pPr algn="ctr">
              <a:lnSpc>
                <a:spcPct val="90000"/>
              </a:lnSpc>
              <a:defRPr/>
            </a:pPr>
            <a:endParaRPr lang="en-GB" sz="1500" b="1" kern="0">
              <a:solidFill>
                <a:srgbClr val="0E58C4"/>
              </a:solidFill>
              <a:latin typeface="NeueHaasGroteskDisp Pro Lt" pitchFamily="34" charset="0"/>
            </a:endParaRPr>
          </a:p>
          <a:p>
            <a:pPr algn="ctr">
              <a:lnSpc>
                <a:spcPct val="90000"/>
              </a:lnSpc>
              <a:defRPr/>
            </a:pPr>
            <a:endParaRPr lang="en-GB" sz="1500" b="1" kern="0">
              <a:solidFill>
                <a:srgbClr val="0E58C4"/>
              </a:solidFill>
              <a:latin typeface="NeueHaasGroteskDisp Pro Lt" pitchFamily="34" charset="0"/>
            </a:endParaRPr>
          </a:p>
          <a:p>
            <a:pPr algn="ctr">
              <a:lnSpc>
                <a:spcPct val="90000"/>
              </a:lnSpc>
              <a:defRPr/>
            </a:pPr>
            <a:endParaRPr lang="en-GB" sz="1500" b="1" kern="0">
              <a:solidFill>
                <a:srgbClr val="0E58C4"/>
              </a:solidFill>
              <a:latin typeface="NeueHaasGroteskDisp Pro Lt" pitchFamily="34" charset="0"/>
            </a:endParaRPr>
          </a:p>
          <a:p>
            <a:pPr algn="ctr">
              <a:lnSpc>
                <a:spcPct val="90000"/>
              </a:lnSpc>
              <a:defRPr/>
            </a:pPr>
            <a:endParaRPr lang="en-GB" sz="1500" b="1" kern="0">
              <a:solidFill>
                <a:srgbClr val="0E58C4"/>
              </a:solidFill>
              <a:latin typeface="NeueHaasGroteskDisp Pro Lt" pitchFamily="34" charset="0"/>
            </a:endParaRPr>
          </a:p>
          <a:p>
            <a:pPr algn="ctr">
              <a:lnSpc>
                <a:spcPct val="90000"/>
              </a:lnSpc>
              <a:defRPr/>
            </a:pPr>
            <a:endParaRPr lang="en-GB" sz="1500" b="1" kern="0">
              <a:solidFill>
                <a:srgbClr val="0E58C4"/>
              </a:solidFill>
              <a:latin typeface="NeueHaasGroteskDisp Pro Lt" pitchFamily="34" charset="0"/>
            </a:endParaRPr>
          </a:p>
          <a:p>
            <a:pPr algn="ctr">
              <a:lnSpc>
                <a:spcPct val="90000"/>
              </a:lnSpc>
              <a:defRPr/>
            </a:pPr>
            <a:endParaRPr lang="en-GB" sz="900" kern="0">
              <a:solidFill>
                <a:schemeClr val="tx1"/>
              </a:solidFill>
              <a:latin typeface="NeueHaasGroteskDisp Pro Lt" pitchFamily="34" charset="0"/>
            </a:endParaRPr>
          </a:p>
          <a:p>
            <a:pPr algn="ctr">
              <a:lnSpc>
                <a:spcPct val="90000"/>
              </a:lnSpc>
              <a:defRPr/>
            </a:pPr>
            <a:endParaRPr lang="en-GB" sz="900" kern="0">
              <a:solidFill>
                <a:schemeClr val="tx1"/>
              </a:solidFill>
              <a:latin typeface="NeueHaasGroteskDisp Pro Lt" pitchFamily="34" charset="0"/>
            </a:endParaRPr>
          </a:p>
          <a:p>
            <a:pPr algn="ctr">
              <a:lnSpc>
                <a:spcPct val="90000"/>
              </a:lnSpc>
              <a:defRPr/>
            </a:pPr>
            <a:endParaRPr lang="en-GB" sz="900" kern="0">
              <a:solidFill>
                <a:schemeClr val="tx1"/>
              </a:solidFill>
              <a:latin typeface="NeueHaasGroteskDisp Pro Lt" pitchFamily="34" charset="0"/>
            </a:endParaRPr>
          </a:p>
          <a:p>
            <a:pPr algn="ctr">
              <a:lnSpc>
                <a:spcPct val="90000"/>
              </a:lnSpc>
              <a:defRPr/>
            </a:pPr>
            <a:endParaRPr lang="en-GB" sz="900" kern="0">
              <a:solidFill>
                <a:schemeClr val="tx1"/>
              </a:solidFill>
              <a:latin typeface="NeueHaasGroteskDisp Pro Lt" pitchFamily="34" charset="0"/>
            </a:endParaRPr>
          </a:p>
          <a:p>
            <a:pPr algn="ctr">
              <a:lnSpc>
                <a:spcPct val="90000"/>
              </a:lnSpc>
              <a:defRPr/>
            </a:pPr>
            <a:endParaRPr lang="en-GB" sz="900" kern="0">
              <a:solidFill>
                <a:schemeClr val="tx1"/>
              </a:solidFill>
              <a:latin typeface="NeueHaasGroteskDisp Pro Lt" pitchFamily="34" charset="0"/>
            </a:endParaRPr>
          </a:p>
          <a:p>
            <a:pPr algn="ctr">
              <a:lnSpc>
                <a:spcPct val="90000"/>
              </a:lnSpc>
              <a:defRPr/>
            </a:pPr>
            <a:endParaRPr lang="en-GB" sz="900" kern="0">
              <a:solidFill>
                <a:schemeClr val="tx1"/>
              </a:solidFill>
              <a:latin typeface="NeueHaasGroteskDisp Pro Lt" pitchFamily="34" charset="0"/>
            </a:endParaRPr>
          </a:p>
          <a:p>
            <a:pPr algn="ctr">
              <a:lnSpc>
                <a:spcPct val="90000"/>
              </a:lnSpc>
              <a:defRPr/>
            </a:pPr>
            <a:endParaRPr lang="en-GB" sz="900" kern="0">
              <a:solidFill>
                <a:schemeClr val="tx1"/>
              </a:solidFill>
              <a:latin typeface="NeueHaasGroteskDisp Pro Lt" pitchFamily="34" charset="0"/>
            </a:endParaRPr>
          </a:p>
        </p:txBody>
      </p:sp>
      <p:sp>
        <p:nvSpPr>
          <p:cNvPr id="58" name="Title 1">
            <a:extLst>
              <a:ext uri="{FF2B5EF4-FFF2-40B4-BE49-F238E27FC236}">
                <a16:creationId xmlns:a16="http://schemas.microsoft.com/office/drawing/2014/main" id="{D712AC79-5628-D947-AFFE-0A9376064246}"/>
              </a:ext>
            </a:extLst>
          </p:cNvPr>
          <p:cNvSpPr txBox="1">
            <a:spLocks/>
          </p:cNvSpPr>
          <p:nvPr/>
        </p:nvSpPr>
        <p:spPr>
          <a:xfrm>
            <a:off x="1842075" y="278612"/>
            <a:ext cx="7194495" cy="655324"/>
          </a:xfrm>
          <a:prstGeom prst="rect">
            <a:avLst/>
          </a:prstGeom>
          <a:noFill/>
        </p:spPr>
        <p:txBody>
          <a:bodyPr vert="horz" lIns="0" tIns="0" rIns="0" bIns="0" rtlCol="0" anchor="t" anchorCtr="0">
            <a:noAutofit/>
          </a:bodyPr>
          <a:lstStyle>
            <a:lvl1pPr algn="l" defTabSz="914400" rtl="0" eaLnBrk="1" latinLnBrk="0" hangingPunct="1">
              <a:lnSpc>
                <a:spcPct val="90000"/>
              </a:lnSpc>
              <a:spcBef>
                <a:spcPct val="0"/>
              </a:spcBef>
              <a:buNone/>
              <a:defRPr sz="2300" b="1" i="0" kern="1200" spc="-100" baseline="0">
                <a:solidFill>
                  <a:schemeClr val="tx1"/>
                </a:solidFill>
                <a:latin typeface="+mj-lt"/>
                <a:ea typeface="Arial Black" charset="0"/>
                <a:cs typeface="Arial Black" charset="0"/>
              </a:defRPr>
            </a:lvl1pPr>
          </a:lstStyle>
          <a:p>
            <a:pPr>
              <a:lnSpc>
                <a:spcPct val="100000"/>
              </a:lnSpc>
            </a:pPr>
            <a:r>
              <a:rPr lang="en-US" sz="2800">
                <a:ea typeface="Open Sans Extrabold" panose="020B0606030504020204" pitchFamily="34" charset="0"/>
                <a:cs typeface="Open Sans Extrabold" panose="020B0606030504020204" pitchFamily="34" charset="0"/>
              </a:rPr>
              <a:t>THERAPEUTIC APPROACHES TO REDUCING LDL-C VIA THE LDL </a:t>
            </a:r>
            <a:r>
              <a:rPr lang="en-US" sz="2800">
                <a:ea typeface="+mj-ea"/>
                <a:cs typeface="+mj-cs"/>
              </a:rPr>
              <a:t>RECEPTOR small molecules, monoclonal antibodies, siRNA</a:t>
            </a:r>
          </a:p>
        </p:txBody>
      </p:sp>
      <p:sp>
        <p:nvSpPr>
          <p:cNvPr id="61" name="Rectangle 60">
            <a:extLst>
              <a:ext uri="{FF2B5EF4-FFF2-40B4-BE49-F238E27FC236}">
                <a16:creationId xmlns:a16="http://schemas.microsoft.com/office/drawing/2014/main" id="{1AE82CBD-014C-E546-BEB8-B848FA23F611}"/>
              </a:ext>
            </a:extLst>
          </p:cNvPr>
          <p:cNvSpPr/>
          <p:nvPr/>
        </p:nvSpPr>
        <p:spPr>
          <a:xfrm>
            <a:off x="4312662" y="3390352"/>
            <a:ext cx="712990" cy="207749"/>
          </a:xfrm>
          <a:prstGeom prst="rect">
            <a:avLst/>
          </a:prstGeom>
        </p:spPr>
        <p:txBody>
          <a:bodyPr wrap="square">
            <a:spAutoFit/>
          </a:bodyPr>
          <a:lstStyle/>
          <a:p>
            <a:pPr algn="ctr"/>
            <a:r>
              <a:rPr lang="en-GB" sz="750">
                <a:latin typeface="Open Sans" panose="020B0606030504020204" pitchFamily="34" charset="0"/>
                <a:ea typeface="Open Sans" panose="020B0606030504020204" pitchFamily="34" charset="0"/>
                <a:cs typeface="Open Sans" panose="020B0606030504020204" pitchFamily="34" charset="0"/>
              </a:rPr>
              <a:t>Acetyl-CoA</a:t>
            </a:r>
            <a:endParaRPr lang="en-GB" sz="750" baseline="-25000">
              <a:latin typeface="Open Sans" panose="020B0606030504020204" pitchFamily="34" charset="0"/>
              <a:ea typeface="Open Sans" panose="020B0606030504020204" pitchFamily="34" charset="0"/>
              <a:cs typeface="Open Sans" panose="020B0606030504020204" pitchFamily="34" charset="0"/>
            </a:endParaRPr>
          </a:p>
        </p:txBody>
      </p:sp>
      <p:sp>
        <p:nvSpPr>
          <p:cNvPr id="62" name="Rectangle 61">
            <a:extLst>
              <a:ext uri="{FF2B5EF4-FFF2-40B4-BE49-F238E27FC236}">
                <a16:creationId xmlns:a16="http://schemas.microsoft.com/office/drawing/2014/main" id="{0A85A4AB-D993-F74B-AC79-651CBDB84CC6}"/>
              </a:ext>
            </a:extLst>
          </p:cNvPr>
          <p:cNvSpPr/>
          <p:nvPr/>
        </p:nvSpPr>
        <p:spPr>
          <a:xfrm>
            <a:off x="4364635" y="3694621"/>
            <a:ext cx="608468" cy="323165"/>
          </a:xfrm>
          <a:prstGeom prst="rect">
            <a:avLst/>
          </a:prstGeom>
        </p:spPr>
        <p:txBody>
          <a:bodyPr wrap="square">
            <a:spAutoFit/>
          </a:bodyPr>
          <a:lstStyle/>
          <a:p>
            <a:pPr algn="ctr"/>
            <a:r>
              <a:rPr lang="en-GB" sz="750">
                <a:latin typeface="Open Sans" panose="020B0606030504020204" pitchFamily="34" charset="0"/>
                <a:ea typeface="Open Sans" panose="020B0606030504020204" pitchFamily="34" charset="0"/>
                <a:cs typeface="Open Sans" panose="020B0606030504020204" pitchFamily="34" charset="0"/>
              </a:rPr>
              <a:t>HMG-CoA</a:t>
            </a:r>
            <a:endParaRPr lang="en-GB" sz="750" baseline="-25000">
              <a:latin typeface="Open Sans" panose="020B0606030504020204" pitchFamily="34" charset="0"/>
              <a:ea typeface="Open Sans" panose="020B0606030504020204" pitchFamily="34" charset="0"/>
              <a:cs typeface="Open Sans" panose="020B0606030504020204" pitchFamily="34" charset="0"/>
            </a:endParaRPr>
          </a:p>
        </p:txBody>
      </p:sp>
      <p:sp>
        <p:nvSpPr>
          <p:cNvPr id="63" name="Rectangle 62">
            <a:extLst>
              <a:ext uri="{FF2B5EF4-FFF2-40B4-BE49-F238E27FC236}">
                <a16:creationId xmlns:a16="http://schemas.microsoft.com/office/drawing/2014/main" id="{1DD311A6-5C23-BB4A-8C4F-8BE6573162FC}"/>
              </a:ext>
            </a:extLst>
          </p:cNvPr>
          <p:cNvSpPr/>
          <p:nvPr/>
        </p:nvSpPr>
        <p:spPr>
          <a:xfrm>
            <a:off x="4312663" y="4782625"/>
            <a:ext cx="740419" cy="207749"/>
          </a:xfrm>
          <a:prstGeom prst="rect">
            <a:avLst/>
          </a:prstGeom>
        </p:spPr>
        <p:txBody>
          <a:bodyPr wrap="square">
            <a:spAutoFit/>
          </a:bodyPr>
          <a:lstStyle/>
          <a:p>
            <a:pPr algn="ctr"/>
            <a:r>
              <a:rPr lang="en-GB" sz="750">
                <a:latin typeface="Open Sans" panose="020B0606030504020204" pitchFamily="34" charset="0"/>
                <a:ea typeface="Open Sans" panose="020B0606030504020204" pitchFamily="34" charset="0"/>
                <a:cs typeface="Open Sans" panose="020B0606030504020204" pitchFamily="34" charset="0"/>
              </a:rPr>
              <a:t>Cholesterol</a:t>
            </a:r>
            <a:endParaRPr lang="en-GB" sz="750" baseline="-25000">
              <a:latin typeface="Open Sans" panose="020B0606030504020204" pitchFamily="34" charset="0"/>
              <a:ea typeface="Open Sans" panose="020B0606030504020204" pitchFamily="34" charset="0"/>
              <a:cs typeface="Open Sans" panose="020B0606030504020204" pitchFamily="34" charset="0"/>
            </a:endParaRPr>
          </a:p>
        </p:txBody>
      </p:sp>
      <p:sp>
        <p:nvSpPr>
          <p:cNvPr id="64" name="Rectangle 63">
            <a:extLst>
              <a:ext uri="{FF2B5EF4-FFF2-40B4-BE49-F238E27FC236}">
                <a16:creationId xmlns:a16="http://schemas.microsoft.com/office/drawing/2014/main" id="{8B9EE9FA-3DE4-E64B-B191-221A9305A8D6}"/>
              </a:ext>
            </a:extLst>
          </p:cNvPr>
          <p:cNvSpPr/>
          <p:nvPr/>
        </p:nvSpPr>
        <p:spPr>
          <a:xfrm>
            <a:off x="3865768" y="3998197"/>
            <a:ext cx="608468" cy="207749"/>
          </a:xfrm>
          <a:prstGeom prst="rect">
            <a:avLst/>
          </a:prstGeom>
        </p:spPr>
        <p:txBody>
          <a:bodyPr wrap="square">
            <a:spAutoFit/>
          </a:bodyPr>
          <a:lstStyle/>
          <a:p>
            <a:pPr algn="ctr"/>
            <a:r>
              <a:rPr lang="en-GB" sz="750">
                <a:latin typeface="Open Sans" panose="020B0606030504020204" pitchFamily="34" charset="0"/>
                <a:ea typeface="Open Sans" panose="020B0606030504020204" pitchFamily="34" charset="0"/>
                <a:cs typeface="Open Sans" panose="020B0606030504020204" pitchFamily="34" charset="0"/>
              </a:rPr>
              <a:t>Statins</a:t>
            </a:r>
            <a:endParaRPr lang="en-GB" sz="750" baseline="-25000">
              <a:latin typeface="Open Sans" panose="020B0606030504020204" pitchFamily="34" charset="0"/>
              <a:ea typeface="Open Sans" panose="020B0606030504020204" pitchFamily="34" charset="0"/>
              <a:cs typeface="Open Sans" panose="020B0606030504020204" pitchFamily="34" charset="0"/>
            </a:endParaRPr>
          </a:p>
        </p:txBody>
      </p:sp>
      <p:sp>
        <p:nvSpPr>
          <p:cNvPr id="65" name="Rectangle 64">
            <a:extLst>
              <a:ext uri="{FF2B5EF4-FFF2-40B4-BE49-F238E27FC236}">
                <a16:creationId xmlns:a16="http://schemas.microsoft.com/office/drawing/2014/main" id="{1A0407E4-F508-1748-B367-973553BE68C2}"/>
              </a:ext>
            </a:extLst>
          </p:cNvPr>
          <p:cNvSpPr/>
          <p:nvPr/>
        </p:nvSpPr>
        <p:spPr>
          <a:xfrm>
            <a:off x="5092820" y="3471490"/>
            <a:ext cx="569360" cy="438582"/>
          </a:xfrm>
          <a:prstGeom prst="rect">
            <a:avLst/>
          </a:prstGeom>
        </p:spPr>
        <p:txBody>
          <a:bodyPr wrap="square">
            <a:spAutoFit/>
          </a:bodyPr>
          <a:lstStyle/>
          <a:p>
            <a:r>
              <a:rPr lang="en-GB" sz="750">
                <a:latin typeface="Open Sans" panose="020B0606030504020204" pitchFamily="34" charset="0"/>
                <a:ea typeface="Open Sans" panose="020B0606030504020204" pitchFamily="34" charset="0"/>
                <a:cs typeface="Open Sans" panose="020B0606030504020204" pitchFamily="34" charset="0"/>
              </a:rPr>
              <a:t>LDLR</a:t>
            </a:r>
          </a:p>
          <a:p>
            <a:r>
              <a:rPr lang="en-GB" sz="750">
                <a:latin typeface="Open Sans" panose="020B0606030504020204" pitchFamily="34" charset="0"/>
                <a:ea typeface="Open Sans" panose="020B0606030504020204" pitchFamily="34" charset="0"/>
                <a:cs typeface="Open Sans" panose="020B0606030504020204" pitchFamily="34" charset="0"/>
              </a:rPr>
              <a:t>synthesis</a:t>
            </a:r>
          </a:p>
        </p:txBody>
      </p:sp>
      <p:sp>
        <p:nvSpPr>
          <p:cNvPr id="66" name="Rectangle 65">
            <a:extLst>
              <a:ext uri="{FF2B5EF4-FFF2-40B4-BE49-F238E27FC236}">
                <a16:creationId xmlns:a16="http://schemas.microsoft.com/office/drawing/2014/main" id="{D368EB28-3015-A74C-8A3C-38558681F9D3}"/>
              </a:ext>
            </a:extLst>
          </p:cNvPr>
          <p:cNvSpPr/>
          <p:nvPr/>
        </p:nvSpPr>
        <p:spPr>
          <a:xfrm>
            <a:off x="6105344" y="3584251"/>
            <a:ext cx="609983" cy="323165"/>
          </a:xfrm>
          <a:prstGeom prst="rect">
            <a:avLst/>
          </a:prstGeom>
        </p:spPr>
        <p:txBody>
          <a:bodyPr wrap="square">
            <a:spAutoFit/>
          </a:bodyPr>
          <a:lstStyle/>
          <a:p>
            <a:r>
              <a:rPr lang="en-GB" sz="750">
                <a:latin typeface="Open Sans" panose="020B0606030504020204" pitchFamily="34" charset="0"/>
                <a:ea typeface="Open Sans" panose="020B0606030504020204" pitchFamily="34" charset="0"/>
                <a:cs typeface="Open Sans" panose="020B0606030504020204" pitchFamily="34" charset="0"/>
              </a:rPr>
              <a:t>PCSK9</a:t>
            </a:r>
          </a:p>
          <a:p>
            <a:r>
              <a:rPr lang="en-GB" sz="750">
                <a:latin typeface="Open Sans" panose="020B0606030504020204" pitchFamily="34" charset="0"/>
                <a:ea typeface="Open Sans" panose="020B0606030504020204" pitchFamily="34" charset="0"/>
                <a:cs typeface="Open Sans" panose="020B0606030504020204" pitchFamily="34" charset="0"/>
              </a:rPr>
              <a:t>synthesis</a:t>
            </a:r>
          </a:p>
        </p:txBody>
      </p:sp>
      <p:sp>
        <p:nvSpPr>
          <p:cNvPr id="67" name="Rectangle 66">
            <a:extLst>
              <a:ext uri="{FF2B5EF4-FFF2-40B4-BE49-F238E27FC236}">
                <a16:creationId xmlns:a16="http://schemas.microsoft.com/office/drawing/2014/main" id="{B691D90C-959E-2744-A9FF-AC9D96603D05}"/>
              </a:ext>
            </a:extLst>
          </p:cNvPr>
          <p:cNvSpPr/>
          <p:nvPr/>
        </p:nvSpPr>
        <p:spPr>
          <a:xfrm>
            <a:off x="6511419" y="2261530"/>
            <a:ext cx="431404" cy="323165"/>
          </a:xfrm>
          <a:prstGeom prst="rect">
            <a:avLst/>
          </a:prstGeom>
        </p:spPr>
        <p:txBody>
          <a:bodyPr wrap="square">
            <a:spAutoFit/>
          </a:bodyPr>
          <a:lstStyle/>
          <a:p>
            <a:r>
              <a:rPr lang="en-GB" sz="750">
                <a:latin typeface="Open Sans" panose="020B0606030504020204" pitchFamily="34" charset="0"/>
                <a:ea typeface="Open Sans" panose="020B0606030504020204" pitchFamily="34" charset="0"/>
                <a:cs typeface="Open Sans" panose="020B0606030504020204" pitchFamily="34" charset="0"/>
              </a:rPr>
              <a:t>LDL</a:t>
            </a:r>
          </a:p>
          <a:p>
            <a:r>
              <a:rPr lang="en-GB" sz="750">
                <a:latin typeface="Open Sans" panose="020B0606030504020204" pitchFamily="34" charset="0"/>
                <a:ea typeface="Open Sans" panose="020B0606030504020204" pitchFamily="34" charset="0"/>
                <a:cs typeface="Open Sans" panose="020B0606030504020204" pitchFamily="34" charset="0"/>
              </a:rPr>
              <a:t>LDLR</a:t>
            </a:r>
          </a:p>
        </p:txBody>
      </p:sp>
      <p:sp>
        <p:nvSpPr>
          <p:cNvPr id="68" name="Rectangle 67">
            <a:extLst>
              <a:ext uri="{FF2B5EF4-FFF2-40B4-BE49-F238E27FC236}">
                <a16:creationId xmlns:a16="http://schemas.microsoft.com/office/drawing/2014/main" id="{72EEA714-F8B7-1D40-92D2-EAA4E2B71758}"/>
              </a:ext>
            </a:extLst>
          </p:cNvPr>
          <p:cNvSpPr/>
          <p:nvPr/>
        </p:nvSpPr>
        <p:spPr>
          <a:xfrm>
            <a:off x="7885188" y="3345772"/>
            <a:ext cx="818294" cy="323165"/>
          </a:xfrm>
          <a:prstGeom prst="rect">
            <a:avLst/>
          </a:prstGeom>
        </p:spPr>
        <p:txBody>
          <a:bodyPr wrap="square">
            <a:spAutoFit/>
          </a:bodyPr>
          <a:lstStyle/>
          <a:p>
            <a:pPr algn="ctr"/>
            <a:r>
              <a:rPr lang="en-GB" sz="750">
                <a:latin typeface="Open Sans" panose="020B0606030504020204" pitchFamily="34" charset="0"/>
                <a:ea typeface="Open Sans" panose="020B0606030504020204" pitchFamily="34" charset="0"/>
                <a:cs typeface="Open Sans" panose="020B0606030504020204" pitchFamily="34" charset="0"/>
              </a:rPr>
              <a:t>Lysosomal</a:t>
            </a:r>
          </a:p>
          <a:p>
            <a:pPr algn="ctr"/>
            <a:r>
              <a:rPr lang="en-GB" sz="750">
                <a:latin typeface="Open Sans" panose="020B0606030504020204" pitchFamily="34" charset="0"/>
                <a:ea typeface="Open Sans" panose="020B0606030504020204" pitchFamily="34" charset="0"/>
                <a:cs typeface="Open Sans" panose="020B0606030504020204" pitchFamily="34" charset="0"/>
              </a:rPr>
              <a:t>degradation</a:t>
            </a:r>
          </a:p>
        </p:txBody>
      </p:sp>
      <p:sp>
        <p:nvSpPr>
          <p:cNvPr id="69" name="Rectangle 68">
            <a:extLst>
              <a:ext uri="{FF2B5EF4-FFF2-40B4-BE49-F238E27FC236}">
                <a16:creationId xmlns:a16="http://schemas.microsoft.com/office/drawing/2014/main" id="{6C28ED21-0A02-B146-822D-1E2036F49BD6}"/>
              </a:ext>
            </a:extLst>
          </p:cNvPr>
          <p:cNvSpPr/>
          <p:nvPr/>
        </p:nvSpPr>
        <p:spPr>
          <a:xfrm>
            <a:off x="7471748" y="4539564"/>
            <a:ext cx="609983" cy="207749"/>
          </a:xfrm>
          <a:prstGeom prst="rect">
            <a:avLst/>
          </a:prstGeom>
        </p:spPr>
        <p:txBody>
          <a:bodyPr wrap="square">
            <a:spAutoFit/>
          </a:bodyPr>
          <a:lstStyle/>
          <a:p>
            <a:pPr algn="ctr"/>
            <a:r>
              <a:rPr lang="en-GB" sz="750">
                <a:latin typeface="Open Sans" panose="020B0606030504020204" pitchFamily="34" charset="0"/>
                <a:ea typeface="Open Sans" panose="020B0606030504020204" pitchFamily="34" charset="0"/>
                <a:cs typeface="Open Sans" panose="020B0606030504020204" pitchFamily="34" charset="0"/>
              </a:rPr>
              <a:t>siRNA</a:t>
            </a:r>
          </a:p>
        </p:txBody>
      </p:sp>
      <p:sp>
        <p:nvSpPr>
          <p:cNvPr id="70" name="Rectangle 69">
            <a:extLst>
              <a:ext uri="{FF2B5EF4-FFF2-40B4-BE49-F238E27FC236}">
                <a16:creationId xmlns:a16="http://schemas.microsoft.com/office/drawing/2014/main" id="{18B5C7F3-0E34-824D-B37A-CDFD11BDA946}"/>
              </a:ext>
            </a:extLst>
          </p:cNvPr>
          <p:cNvSpPr/>
          <p:nvPr/>
        </p:nvSpPr>
        <p:spPr>
          <a:xfrm>
            <a:off x="5498387" y="5132854"/>
            <a:ext cx="790667" cy="207749"/>
          </a:xfrm>
          <a:prstGeom prst="rect">
            <a:avLst/>
          </a:prstGeom>
        </p:spPr>
        <p:txBody>
          <a:bodyPr wrap="square">
            <a:spAutoFit/>
          </a:bodyPr>
          <a:lstStyle/>
          <a:p>
            <a:pPr algn="ctr"/>
            <a:r>
              <a:rPr lang="en-GB" sz="750">
                <a:latin typeface="Open Sans" panose="020B0606030504020204" pitchFamily="34" charset="0"/>
                <a:ea typeface="Open Sans" panose="020B0606030504020204" pitchFamily="34" charset="0"/>
                <a:cs typeface="Open Sans" panose="020B0606030504020204" pitchFamily="34" charset="0"/>
              </a:rPr>
              <a:t>PCSK9 mRNA</a:t>
            </a:r>
          </a:p>
        </p:txBody>
      </p:sp>
      <p:sp>
        <p:nvSpPr>
          <p:cNvPr id="71" name="Rectangle 70">
            <a:extLst>
              <a:ext uri="{FF2B5EF4-FFF2-40B4-BE49-F238E27FC236}">
                <a16:creationId xmlns:a16="http://schemas.microsoft.com/office/drawing/2014/main" id="{26F13321-E9AE-894C-81A7-52ABE0C91CC6}"/>
              </a:ext>
            </a:extLst>
          </p:cNvPr>
          <p:cNvSpPr/>
          <p:nvPr/>
        </p:nvSpPr>
        <p:spPr>
          <a:xfrm>
            <a:off x="8554657" y="4132287"/>
            <a:ext cx="609983" cy="207749"/>
          </a:xfrm>
          <a:prstGeom prst="rect">
            <a:avLst/>
          </a:prstGeom>
        </p:spPr>
        <p:txBody>
          <a:bodyPr wrap="square">
            <a:spAutoFit/>
          </a:bodyPr>
          <a:lstStyle/>
          <a:p>
            <a:pPr algn="ctr"/>
            <a:r>
              <a:rPr lang="en-GB" sz="750">
                <a:latin typeface="Open Sans" panose="020B0606030504020204" pitchFamily="34" charset="0"/>
                <a:ea typeface="Open Sans" panose="020B0606030504020204" pitchFamily="34" charset="0"/>
                <a:cs typeface="Open Sans" panose="020B0606030504020204" pitchFamily="34" charset="0"/>
              </a:rPr>
              <a:t>PCSK9</a:t>
            </a:r>
          </a:p>
        </p:txBody>
      </p:sp>
      <p:sp>
        <p:nvSpPr>
          <p:cNvPr id="72" name="Rectangular Callout 71">
            <a:extLst>
              <a:ext uri="{FF2B5EF4-FFF2-40B4-BE49-F238E27FC236}">
                <a16:creationId xmlns:a16="http://schemas.microsoft.com/office/drawing/2014/main" id="{C197AC41-1BF6-4248-A67B-53F5363D7293}"/>
              </a:ext>
            </a:extLst>
          </p:cNvPr>
          <p:cNvSpPr/>
          <p:nvPr/>
        </p:nvSpPr>
        <p:spPr>
          <a:xfrm rot="5400000">
            <a:off x="9221504" y="1683471"/>
            <a:ext cx="341873" cy="928289"/>
          </a:xfrm>
          <a:prstGeom prst="wedgeRectCallout">
            <a:avLst>
              <a:gd name="adj1" fmla="val 26462"/>
              <a:gd name="adj2" fmla="val 61041"/>
            </a:avLst>
          </a:prstGeom>
          <a:solidFill>
            <a:srgbClr val="007A94">
              <a:alpha val="20000"/>
            </a:srgbClr>
          </a:solidFill>
          <a:ln w="9525">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lnSpc>
                <a:spcPct val="90000"/>
              </a:lnSpc>
            </a:pPr>
            <a:endParaRPr lang="en-US" sz="900">
              <a:solidFill>
                <a:schemeClr val="tx1"/>
              </a:solidFill>
              <a:latin typeface="NeueHaasGroteskDisp Pro Lt" pitchFamily="34" charset="0"/>
            </a:endParaRPr>
          </a:p>
        </p:txBody>
      </p:sp>
      <p:sp>
        <p:nvSpPr>
          <p:cNvPr id="73" name="Rectangle 72">
            <a:extLst>
              <a:ext uri="{FF2B5EF4-FFF2-40B4-BE49-F238E27FC236}">
                <a16:creationId xmlns:a16="http://schemas.microsoft.com/office/drawing/2014/main" id="{9DE60D50-1F2E-8B47-8FCB-CC262B2D8FBD}"/>
              </a:ext>
            </a:extLst>
          </p:cNvPr>
          <p:cNvSpPr/>
          <p:nvPr/>
        </p:nvSpPr>
        <p:spPr>
          <a:xfrm>
            <a:off x="8938991" y="2015500"/>
            <a:ext cx="917592" cy="369332"/>
          </a:xfrm>
          <a:prstGeom prst="rect">
            <a:avLst/>
          </a:prstGeom>
        </p:spPr>
        <p:txBody>
          <a:bodyPr wrap="square">
            <a:spAutoFit/>
          </a:bodyPr>
          <a:lstStyle/>
          <a:p>
            <a:r>
              <a:rPr lang="en-GB" sz="600" b="1">
                <a:latin typeface="Open Sans" panose="020B0606030504020204" pitchFamily="34" charset="0"/>
                <a:ea typeface="Open Sans" panose="020B0606030504020204" pitchFamily="34" charset="0"/>
                <a:cs typeface="Open Sans" panose="020B0606030504020204" pitchFamily="34" charset="0"/>
              </a:rPr>
              <a:t>Antibodies</a:t>
            </a:r>
          </a:p>
          <a:p>
            <a:r>
              <a:rPr lang="en-GB" sz="600">
                <a:latin typeface="Open Sans" panose="020B0606030504020204" pitchFamily="34" charset="0"/>
                <a:ea typeface="Open Sans" panose="020B0606030504020204" pitchFamily="34" charset="0"/>
                <a:cs typeface="Open Sans" panose="020B0606030504020204" pitchFamily="34" charset="0"/>
              </a:rPr>
              <a:t>Extracellularly located</a:t>
            </a:r>
          </a:p>
        </p:txBody>
      </p:sp>
      <p:sp>
        <p:nvSpPr>
          <p:cNvPr id="74" name="Rectangular Callout 73">
            <a:extLst>
              <a:ext uri="{FF2B5EF4-FFF2-40B4-BE49-F238E27FC236}">
                <a16:creationId xmlns:a16="http://schemas.microsoft.com/office/drawing/2014/main" id="{E56EE5DA-3DE9-BB40-AE7C-A724ADA0F197}"/>
              </a:ext>
            </a:extLst>
          </p:cNvPr>
          <p:cNvSpPr/>
          <p:nvPr/>
        </p:nvSpPr>
        <p:spPr>
          <a:xfrm rot="10800000">
            <a:off x="8250122" y="2521487"/>
            <a:ext cx="1447097" cy="408492"/>
          </a:xfrm>
          <a:prstGeom prst="wedgeRectCallout">
            <a:avLst>
              <a:gd name="adj1" fmla="val 11768"/>
              <a:gd name="adj2" fmla="val 97910"/>
            </a:avLst>
          </a:prstGeom>
          <a:solidFill>
            <a:srgbClr val="71277A">
              <a:alpha val="20000"/>
            </a:srgbClr>
          </a:solidFill>
          <a:ln w="9525">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lnSpc>
                <a:spcPct val="90000"/>
              </a:lnSpc>
            </a:pPr>
            <a:endParaRPr lang="en-US" sz="900">
              <a:solidFill>
                <a:schemeClr val="tx1"/>
              </a:solidFill>
              <a:latin typeface="NeueHaasGroteskDisp Pro Lt" pitchFamily="34" charset="0"/>
            </a:endParaRPr>
          </a:p>
        </p:txBody>
      </p:sp>
      <p:sp>
        <p:nvSpPr>
          <p:cNvPr id="75" name="Rectangle 74">
            <a:extLst>
              <a:ext uri="{FF2B5EF4-FFF2-40B4-BE49-F238E27FC236}">
                <a16:creationId xmlns:a16="http://schemas.microsoft.com/office/drawing/2014/main" id="{614A1DA8-B31A-5C4F-8A7D-1772970BDD7C}"/>
              </a:ext>
            </a:extLst>
          </p:cNvPr>
          <p:cNvSpPr/>
          <p:nvPr/>
        </p:nvSpPr>
        <p:spPr>
          <a:xfrm>
            <a:off x="8250119" y="2511101"/>
            <a:ext cx="1447098" cy="461665"/>
          </a:xfrm>
          <a:prstGeom prst="rect">
            <a:avLst/>
          </a:prstGeom>
        </p:spPr>
        <p:txBody>
          <a:bodyPr wrap="square">
            <a:spAutoFit/>
          </a:bodyPr>
          <a:lstStyle/>
          <a:p>
            <a:r>
              <a:rPr lang="en-GB" sz="600" b="1">
                <a:latin typeface="Open Sans" panose="020B0606030504020204" pitchFamily="34" charset="0"/>
                <a:ea typeface="Open Sans" panose="020B0606030504020204" pitchFamily="34" charset="0"/>
                <a:cs typeface="Open Sans" panose="020B0606030504020204" pitchFamily="34" charset="0"/>
              </a:rPr>
              <a:t>Anti-PCSK9 monoclonal antibodies</a:t>
            </a:r>
          </a:p>
          <a:p>
            <a:r>
              <a:rPr lang="en-GB" sz="600">
                <a:latin typeface="Open Sans" panose="020B0606030504020204" pitchFamily="34" charset="0"/>
                <a:ea typeface="Open Sans" panose="020B0606030504020204" pitchFamily="34" charset="0"/>
                <a:cs typeface="Open Sans" panose="020B0606030504020204" pitchFamily="34" charset="0"/>
              </a:rPr>
              <a:t>Transiently block PCSK9 binding to LDLR extracellularly</a:t>
            </a:r>
          </a:p>
        </p:txBody>
      </p:sp>
      <p:sp>
        <p:nvSpPr>
          <p:cNvPr id="77" name="Rectangle 76">
            <a:extLst>
              <a:ext uri="{FF2B5EF4-FFF2-40B4-BE49-F238E27FC236}">
                <a16:creationId xmlns:a16="http://schemas.microsoft.com/office/drawing/2014/main" id="{DD6C7EEC-CFE4-8542-8890-819505D12D8D}"/>
              </a:ext>
            </a:extLst>
          </p:cNvPr>
          <p:cNvSpPr/>
          <p:nvPr/>
        </p:nvSpPr>
        <p:spPr>
          <a:xfrm>
            <a:off x="1992859" y="1900114"/>
            <a:ext cx="2994569" cy="184666"/>
          </a:xfrm>
          <a:prstGeom prst="rect">
            <a:avLst/>
          </a:prstGeom>
        </p:spPr>
        <p:txBody>
          <a:bodyPr wrap="square">
            <a:spAutoFit/>
          </a:bodyPr>
          <a:lstStyle/>
          <a:p>
            <a:pPr algn="ctr"/>
            <a:r>
              <a:rPr lang="en-GB" sz="600" b="1">
                <a:latin typeface="Open Sans" panose="020B0606030504020204" pitchFamily="34" charset="0"/>
                <a:ea typeface="Open Sans" panose="020B0606030504020204" pitchFamily="34" charset="0"/>
                <a:cs typeface="Open Sans" panose="020B0606030504020204" pitchFamily="34" charset="0"/>
              </a:rPr>
              <a:t>Small molecules </a:t>
            </a:r>
            <a:r>
              <a:rPr lang="en-GB" sz="600">
                <a:latin typeface="Open Sans" panose="020B0606030504020204" pitchFamily="34" charset="0"/>
                <a:ea typeface="Open Sans" panose="020B0606030504020204" pitchFamily="34" charset="0"/>
                <a:cs typeface="Open Sans" panose="020B0606030504020204" pitchFamily="34" charset="0"/>
              </a:rPr>
              <a:t>Intracellularly and extracellularly located</a:t>
            </a:r>
          </a:p>
        </p:txBody>
      </p:sp>
      <p:sp>
        <p:nvSpPr>
          <p:cNvPr id="78" name="Rectangular Callout 77">
            <a:extLst>
              <a:ext uri="{FF2B5EF4-FFF2-40B4-BE49-F238E27FC236}">
                <a16:creationId xmlns:a16="http://schemas.microsoft.com/office/drawing/2014/main" id="{E49FDE06-0A67-7742-8794-FF3751F7D0DA}"/>
              </a:ext>
            </a:extLst>
          </p:cNvPr>
          <p:cNvSpPr/>
          <p:nvPr/>
        </p:nvSpPr>
        <p:spPr>
          <a:xfrm rot="10800000">
            <a:off x="7385538" y="4979016"/>
            <a:ext cx="1158944" cy="375347"/>
          </a:xfrm>
          <a:prstGeom prst="wedgeRectCallout">
            <a:avLst>
              <a:gd name="adj1" fmla="val 25657"/>
              <a:gd name="adj2" fmla="val 75081"/>
            </a:avLst>
          </a:prstGeom>
          <a:solidFill>
            <a:srgbClr val="71277A">
              <a:alpha val="20000"/>
            </a:srgbClr>
          </a:solidFill>
          <a:ln w="9525">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lnSpc>
                <a:spcPct val="90000"/>
              </a:lnSpc>
            </a:pPr>
            <a:endParaRPr lang="en-US" sz="900">
              <a:solidFill>
                <a:schemeClr val="tx1"/>
              </a:solidFill>
              <a:latin typeface="NeueHaasGroteskDisp Pro Lt" pitchFamily="34" charset="0"/>
            </a:endParaRPr>
          </a:p>
        </p:txBody>
      </p:sp>
      <p:sp>
        <p:nvSpPr>
          <p:cNvPr id="79" name="Rectangle 78">
            <a:extLst>
              <a:ext uri="{FF2B5EF4-FFF2-40B4-BE49-F238E27FC236}">
                <a16:creationId xmlns:a16="http://schemas.microsoft.com/office/drawing/2014/main" id="{6B96B187-94C0-3A4C-B53D-EA5AD58EEFDD}"/>
              </a:ext>
            </a:extLst>
          </p:cNvPr>
          <p:cNvSpPr/>
          <p:nvPr/>
        </p:nvSpPr>
        <p:spPr>
          <a:xfrm>
            <a:off x="7400267" y="4980665"/>
            <a:ext cx="1196562" cy="369332"/>
          </a:xfrm>
          <a:prstGeom prst="rect">
            <a:avLst/>
          </a:prstGeom>
        </p:spPr>
        <p:txBody>
          <a:bodyPr wrap="square">
            <a:spAutoFit/>
          </a:bodyPr>
          <a:lstStyle/>
          <a:p>
            <a:r>
              <a:rPr lang="en-GB" sz="600" b="1">
                <a:latin typeface="Open Sans" panose="020B0606030504020204" pitchFamily="34" charset="0"/>
                <a:ea typeface="Open Sans" panose="020B0606030504020204" pitchFamily="34" charset="0"/>
                <a:cs typeface="Open Sans" panose="020B0606030504020204" pitchFamily="34" charset="0"/>
              </a:rPr>
              <a:t>Gene silencing</a:t>
            </a:r>
          </a:p>
          <a:p>
            <a:r>
              <a:rPr lang="en-GB" sz="600">
                <a:latin typeface="Open Sans" panose="020B0606030504020204" pitchFamily="34" charset="0"/>
                <a:ea typeface="Open Sans" panose="020B0606030504020204" pitchFamily="34" charset="0"/>
                <a:cs typeface="Open Sans" panose="020B0606030504020204" pitchFamily="34" charset="0"/>
              </a:rPr>
              <a:t>Intracellularly</a:t>
            </a:r>
            <a:br>
              <a:rPr lang="en-GB" sz="600">
                <a:latin typeface="Open Sans" panose="020B0606030504020204" pitchFamily="34" charset="0"/>
                <a:ea typeface="Open Sans" panose="020B0606030504020204" pitchFamily="34" charset="0"/>
                <a:cs typeface="Open Sans" panose="020B0606030504020204" pitchFamily="34" charset="0"/>
              </a:rPr>
            </a:br>
            <a:r>
              <a:rPr lang="en-GB" sz="600">
                <a:latin typeface="Open Sans" panose="020B0606030504020204" pitchFamily="34" charset="0"/>
                <a:ea typeface="Open Sans" panose="020B0606030504020204" pitchFamily="34" charset="0"/>
                <a:cs typeface="Open Sans" panose="020B0606030504020204" pitchFamily="34" charset="0"/>
              </a:rPr>
              <a:t>(and extracellularly) located</a:t>
            </a:r>
          </a:p>
        </p:txBody>
      </p:sp>
      <p:sp>
        <p:nvSpPr>
          <p:cNvPr id="80" name="Rectangular Callout 79">
            <a:extLst>
              <a:ext uri="{FF2B5EF4-FFF2-40B4-BE49-F238E27FC236}">
                <a16:creationId xmlns:a16="http://schemas.microsoft.com/office/drawing/2014/main" id="{721932CF-1FE8-0E4B-9E31-59EB0F27D68B}"/>
              </a:ext>
            </a:extLst>
          </p:cNvPr>
          <p:cNvSpPr/>
          <p:nvPr/>
        </p:nvSpPr>
        <p:spPr>
          <a:xfrm rot="5400000">
            <a:off x="8973635" y="4240179"/>
            <a:ext cx="674228" cy="1153103"/>
          </a:xfrm>
          <a:prstGeom prst="wedgeRectCallout">
            <a:avLst>
              <a:gd name="adj1" fmla="val 1537"/>
              <a:gd name="adj2" fmla="val 64471"/>
            </a:avLst>
          </a:prstGeom>
          <a:solidFill>
            <a:srgbClr val="007A94">
              <a:alpha val="20000"/>
            </a:srgbClr>
          </a:solidFill>
          <a:ln w="9525">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lnSpc>
                <a:spcPct val="90000"/>
              </a:lnSpc>
            </a:pPr>
            <a:endParaRPr lang="en-US" sz="900">
              <a:solidFill>
                <a:schemeClr val="tx1"/>
              </a:solidFill>
              <a:latin typeface="NeueHaasGroteskDisp Pro Lt" pitchFamily="34" charset="0"/>
            </a:endParaRPr>
          </a:p>
        </p:txBody>
      </p:sp>
      <p:sp>
        <p:nvSpPr>
          <p:cNvPr id="81" name="Rectangle 80">
            <a:extLst>
              <a:ext uri="{FF2B5EF4-FFF2-40B4-BE49-F238E27FC236}">
                <a16:creationId xmlns:a16="http://schemas.microsoft.com/office/drawing/2014/main" id="{EEF38E1B-A1F2-2B46-93C0-59ED3FD5A1C6}"/>
              </a:ext>
            </a:extLst>
          </p:cNvPr>
          <p:cNvSpPr/>
          <p:nvPr/>
        </p:nvSpPr>
        <p:spPr>
          <a:xfrm>
            <a:off x="8734199" y="4554365"/>
            <a:ext cx="1179011" cy="738664"/>
          </a:xfrm>
          <a:prstGeom prst="rect">
            <a:avLst/>
          </a:prstGeom>
        </p:spPr>
        <p:txBody>
          <a:bodyPr wrap="square">
            <a:spAutoFit/>
          </a:bodyPr>
          <a:lstStyle/>
          <a:p>
            <a:r>
              <a:rPr lang="en-GB" sz="600" b="1">
                <a:latin typeface="Open Sans" panose="020B0606030504020204" pitchFamily="34" charset="0"/>
                <a:ea typeface="Open Sans" panose="020B0606030504020204" pitchFamily="34" charset="0"/>
                <a:cs typeface="Open Sans" panose="020B0606030504020204" pitchFamily="34" charset="0"/>
              </a:rPr>
              <a:t>PCSK9 synthesis inhibitors</a:t>
            </a:r>
          </a:p>
          <a:p>
            <a:r>
              <a:rPr lang="en-GB" sz="600">
                <a:latin typeface="Open Sans" panose="020B0606030504020204" pitchFamily="34" charset="0"/>
                <a:ea typeface="Open Sans" panose="020B0606030504020204" pitchFamily="34" charset="0"/>
                <a:cs typeface="Open Sans" panose="020B0606030504020204" pitchFamily="34" charset="0"/>
              </a:rPr>
              <a:t>Long-term inhibition of PCSK9 synthesis and all intracellular and extracellular PCSK9 functions</a:t>
            </a:r>
          </a:p>
        </p:txBody>
      </p:sp>
      <p:sp>
        <p:nvSpPr>
          <p:cNvPr id="83" name="Rectangle 82">
            <a:extLst>
              <a:ext uri="{FF2B5EF4-FFF2-40B4-BE49-F238E27FC236}">
                <a16:creationId xmlns:a16="http://schemas.microsoft.com/office/drawing/2014/main" id="{A1B95A0C-3B1A-9046-8E63-18A16228A925}"/>
              </a:ext>
            </a:extLst>
          </p:cNvPr>
          <p:cNvSpPr/>
          <p:nvPr/>
        </p:nvSpPr>
        <p:spPr>
          <a:xfrm>
            <a:off x="4455706" y="5323112"/>
            <a:ext cx="779739" cy="189411"/>
          </a:xfrm>
          <a:prstGeom prst="rect">
            <a:avLst/>
          </a:prstGeom>
        </p:spPr>
        <p:txBody>
          <a:bodyPr wrap="square">
            <a:spAutoFit/>
          </a:bodyPr>
          <a:lstStyle/>
          <a:p>
            <a:pPr>
              <a:lnSpc>
                <a:spcPts val="675"/>
              </a:lnSpc>
            </a:pPr>
            <a:r>
              <a:rPr lang="en-GB" sz="900" b="1" i="1">
                <a:solidFill>
                  <a:srgbClr val="71277A"/>
                </a:solidFill>
                <a:latin typeface="Open Sans Semibold" panose="020B0606030504020204" pitchFamily="34" charset="0"/>
                <a:ea typeface="Open Sans Semibold" panose="020B0606030504020204" pitchFamily="34" charset="0"/>
                <a:cs typeface="Open Sans Semibold" panose="020B0606030504020204" pitchFamily="34" charset="0"/>
              </a:rPr>
              <a:t>Nucleus</a:t>
            </a:r>
          </a:p>
        </p:txBody>
      </p:sp>
      <p:sp>
        <p:nvSpPr>
          <p:cNvPr id="84" name="Rectangle 83">
            <a:extLst>
              <a:ext uri="{FF2B5EF4-FFF2-40B4-BE49-F238E27FC236}">
                <a16:creationId xmlns:a16="http://schemas.microsoft.com/office/drawing/2014/main" id="{BAC35D88-D5B8-6649-89AA-6250CB26C91D}"/>
              </a:ext>
            </a:extLst>
          </p:cNvPr>
          <p:cNvSpPr/>
          <p:nvPr/>
        </p:nvSpPr>
        <p:spPr>
          <a:xfrm>
            <a:off x="1842075" y="5507299"/>
            <a:ext cx="8404171" cy="394980"/>
          </a:xfrm>
          <a:prstGeom prst="rect">
            <a:avLst/>
          </a:prstGeom>
        </p:spPr>
        <p:txBody>
          <a:bodyPr wrap="square" anchor="b">
            <a:spAutoFit/>
          </a:bodyPr>
          <a:lstStyle/>
          <a:p>
            <a:pPr>
              <a:spcAft>
                <a:spcPts val="225"/>
              </a:spcAft>
            </a:pPr>
            <a:r>
              <a:rPr lang="en-GB" sz="60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ACL – ATP-</a:t>
            </a:r>
            <a:r>
              <a:rPr lang="en-GB" sz="600" err="1">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citrase</a:t>
            </a:r>
            <a:r>
              <a:rPr lang="en-GB" sz="60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 lyase; CoA – coenzyme A; HMG – </a:t>
            </a:r>
            <a:r>
              <a:rPr lang="en-GB" sz="600">
                <a:solidFill>
                  <a:schemeClr val="bg2">
                    <a:lumMod val="10000"/>
                  </a:schemeClr>
                </a:solidFill>
                <a:latin typeface="Open Sans" panose="020B0606030504020204" pitchFamily="34" charset="0"/>
              </a:rPr>
              <a:t>3-hydroxy-3-methylglutaryl; </a:t>
            </a:r>
            <a:r>
              <a:rPr lang="en-GB" sz="60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LDL – low-density lipoprotein; LDL-C – low-density lipoprotein cholesterol; LDLR – low-density lipoprotein receptor; mRNA – messenger ribonucleic acid; NPC1L1 – Niemann Pick C1-like 1 protein; PCSK9</a:t>
            </a:r>
            <a:r>
              <a:rPr lang="en-GB" sz="600">
                <a:solidFill>
                  <a:schemeClr val="bg2">
                    <a:lumMod val="10000"/>
                  </a:schemeClr>
                </a:solidFill>
                <a:latin typeface="Open Sans" panose="020B0606030504020204" pitchFamily="34" charset="0"/>
              </a:rPr>
              <a:t> – proprotein convertase subtilisin/</a:t>
            </a:r>
            <a:r>
              <a:rPr lang="en-GB" sz="600" err="1">
                <a:solidFill>
                  <a:schemeClr val="bg2">
                    <a:lumMod val="10000"/>
                  </a:schemeClr>
                </a:solidFill>
                <a:latin typeface="Open Sans" panose="020B0606030504020204" pitchFamily="34" charset="0"/>
              </a:rPr>
              <a:t>kexin</a:t>
            </a:r>
            <a:r>
              <a:rPr lang="en-GB" sz="600">
                <a:solidFill>
                  <a:schemeClr val="bg2">
                    <a:lumMod val="10000"/>
                  </a:schemeClr>
                </a:solidFill>
                <a:latin typeface="Open Sans" panose="020B0606030504020204" pitchFamily="34" charset="0"/>
              </a:rPr>
              <a:t> type 9</a:t>
            </a:r>
            <a:r>
              <a:rPr lang="en-GB" sz="60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 siRNA – small interfering ribonucleic acid</a:t>
            </a:r>
          </a:p>
          <a:p>
            <a:r>
              <a:rPr lang="en-GB" sz="600" b="1">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References: 1. </a:t>
            </a:r>
            <a:r>
              <a:rPr lang="en-GB" sz="600" err="1">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Nordestgaard</a:t>
            </a:r>
            <a:r>
              <a:rPr lang="en-GB" sz="60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 BG </a:t>
            </a:r>
            <a:r>
              <a:rPr lang="en-GB" sz="600">
                <a:solidFill>
                  <a:schemeClr val="bg2">
                    <a:lumMod val="10000"/>
                  </a:schemeClr>
                </a:solidFill>
                <a:latin typeface="Open Sans" panose="020B0606030504020204" pitchFamily="34" charset="0"/>
              </a:rPr>
              <a:t>et al. Nat Rev </a:t>
            </a:r>
            <a:r>
              <a:rPr lang="en-GB" sz="600" err="1">
                <a:solidFill>
                  <a:schemeClr val="bg2">
                    <a:lumMod val="10000"/>
                  </a:schemeClr>
                </a:solidFill>
                <a:latin typeface="Open Sans" panose="020B0606030504020204" pitchFamily="34" charset="0"/>
              </a:rPr>
              <a:t>Cardiol</a:t>
            </a:r>
            <a:r>
              <a:rPr lang="en-GB" sz="600">
                <a:solidFill>
                  <a:schemeClr val="bg2">
                    <a:lumMod val="10000"/>
                  </a:schemeClr>
                </a:solidFill>
                <a:latin typeface="Open Sans" panose="020B0606030504020204" pitchFamily="34" charset="0"/>
              </a:rPr>
              <a:t> 2018;15(5):261-272. </a:t>
            </a:r>
            <a:r>
              <a:rPr lang="en-GB" sz="600" b="1">
                <a:solidFill>
                  <a:schemeClr val="bg2">
                    <a:lumMod val="10000"/>
                  </a:schemeClr>
                </a:solidFill>
                <a:latin typeface="Open Sans" panose="020B0606030504020204" pitchFamily="34" charset="0"/>
              </a:rPr>
              <a:t>2. </a:t>
            </a:r>
            <a:r>
              <a:rPr lang="en-GB" sz="600" err="1">
                <a:solidFill>
                  <a:schemeClr val="bg2">
                    <a:lumMod val="10000"/>
                  </a:schemeClr>
                </a:solidFill>
                <a:latin typeface="Open Sans" panose="020B0606030504020204" pitchFamily="34" charset="0"/>
              </a:rPr>
              <a:t>Landmesser</a:t>
            </a:r>
            <a:r>
              <a:rPr lang="en-GB" sz="600">
                <a:solidFill>
                  <a:schemeClr val="bg2">
                    <a:lumMod val="10000"/>
                  </a:schemeClr>
                </a:solidFill>
                <a:latin typeface="Open Sans" panose="020B0606030504020204" pitchFamily="34" charset="0"/>
              </a:rPr>
              <a:t> U et al. Eur Heart J 2018;39(14):1131-1143.</a:t>
            </a:r>
            <a:r>
              <a:rPr lang="en-GB" sz="600" b="1">
                <a:solidFill>
                  <a:schemeClr val="bg2">
                    <a:lumMod val="10000"/>
                  </a:schemeClr>
                </a:solidFill>
                <a:latin typeface="Open Sans" panose="020B0606030504020204" pitchFamily="34" charset="0"/>
              </a:rPr>
              <a:t> 3. </a:t>
            </a:r>
            <a:r>
              <a:rPr lang="en-GB" sz="600" err="1">
                <a:solidFill>
                  <a:schemeClr val="bg2">
                    <a:lumMod val="10000"/>
                  </a:schemeClr>
                </a:solidFill>
                <a:latin typeface="Open Sans" panose="020B0606030504020204" pitchFamily="34" charset="0"/>
              </a:rPr>
              <a:t>Agarwala</a:t>
            </a:r>
            <a:r>
              <a:rPr lang="en-GB" sz="600">
                <a:solidFill>
                  <a:schemeClr val="bg2">
                    <a:lumMod val="10000"/>
                  </a:schemeClr>
                </a:solidFill>
                <a:latin typeface="Open Sans" panose="020B0606030504020204" pitchFamily="34" charset="0"/>
              </a:rPr>
              <a:t> A and Goldberg AC. Future </a:t>
            </a:r>
            <a:r>
              <a:rPr lang="en-GB" sz="600" err="1">
                <a:solidFill>
                  <a:schemeClr val="bg2">
                    <a:lumMod val="10000"/>
                  </a:schemeClr>
                </a:solidFill>
                <a:latin typeface="Open Sans" panose="020B0606030504020204" pitchFamily="34" charset="0"/>
              </a:rPr>
              <a:t>Cardiol</a:t>
            </a:r>
            <a:r>
              <a:rPr lang="en-GB" sz="600">
                <a:solidFill>
                  <a:schemeClr val="bg2">
                    <a:lumMod val="10000"/>
                  </a:schemeClr>
                </a:solidFill>
                <a:latin typeface="Open Sans" panose="020B0606030504020204" pitchFamily="34" charset="0"/>
              </a:rPr>
              <a:t> 2020;16(5):361-371.</a:t>
            </a:r>
          </a:p>
        </p:txBody>
      </p:sp>
      <p:sp>
        <p:nvSpPr>
          <p:cNvPr id="85" name="Rectangle 84">
            <a:extLst>
              <a:ext uri="{FF2B5EF4-FFF2-40B4-BE49-F238E27FC236}">
                <a16:creationId xmlns:a16="http://schemas.microsoft.com/office/drawing/2014/main" id="{5828A6B4-AD36-2D45-BB60-CCFA67A2EE3B}"/>
              </a:ext>
            </a:extLst>
          </p:cNvPr>
          <p:cNvSpPr/>
          <p:nvPr/>
        </p:nvSpPr>
        <p:spPr>
          <a:xfrm>
            <a:off x="4418211" y="3120136"/>
            <a:ext cx="515785" cy="207749"/>
          </a:xfrm>
          <a:prstGeom prst="rect">
            <a:avLst/>
          </a:prstGeom>
        </p:spPr>
        <p:txBody>
          <a:bodyPr wrap="square">
            <a:spAutoFit/>
          </a:bodyPr>
          <a:lstStyle/>
          <a:p>
            <a:pPr algn="ctr"/>
            <a:r>
              <a:rPr lang="en-GB" sz="750">
                <a:latin typeface="Open Sans" panose="020B0606030504020204" pitchFamily="34" charset="0"/>
                <a:ea typeface="Open Sans" panose="020B0606030504020204" pitchFamily="34" charset="0"/>
                <a:cs typeface="Open Sans" panose="020B0606030504020204" pitchFamily="34" charset="0"/>
              </a:rPr>
              <a:t>ACL</a:t>
            </a:r>
          </a:p>
        </p:txBody>
      </p:sp>
      <p:sp>
        <p:nvSpPr>
          <p:cNvPr id="86" name="Rectangle 85">
            <a:extLst>
              <a:ext uri="{FF2B5EF4-FFF2-40B4-BE49-F238E27FC236}">
                <a16:creationId xmlns:a16="http://schemas.microsoft.com/office/drawing/2014/main" id="{BA046515-3EE2-C548-B6B9-D734507EC9DC}"/>
              </a:ext>
            </a:extLst>
          </p:cNvPr>
          <p:cNvSpPr/>
          <p:nvPr/>
        </p:nvSpPr>
        <p:spPr>
          <a:xfrm>
            <a:off x="3392240" y="3045767"/>
            <a:ext cx="925482" cy="323165"/>
          </a:xfrm>
          <a:prstGeom prst="rect">
            <a:avLst/>
          </a:prstGeom>
        </p:spPr>
        <p:txBody>
          <a:bodyPr wrap="square">
            <a:spAutoFit/>
          </a:bodyPr>
          <a:lstStyle/>
          <a:p>
            <a:pPr algn="ctr"/>
            <a:r>
              <a:rPr lang="en-GB" sz="750" err="1">
                <a:latin typeface="Open Sans" panose="020B0606030504020204" pitchFamily="34" charset="0"/>
                <a:ea typeface="Open Sans" panose="020B0606030504020204" pitchFamily="34" charset="0"/>
                <a:cs typeface="Open Sans" panose="020B0606030504020204" pitchFamily="34" charset="0"/>
              </a:rPr>
              <a:t>Bempedoic</a:t>
            </a:r>
            <a:r>
              <a:rPr lang="en-GB" sz="750">
                <a:latin typeface="Open Sans" panose="020B0606030504020204" pitchFamily="34" charset="0"/>
                <a:ea typeface="Open Sans" panose="020B0606030504020204" pitchFamily="34" charset="0"/>
                <a:cs typeface="Open Sans" panose="020B0606030504020204" pitchFamily="34" charset="0"/>
              </a:rPr>
              <a:t> acid</a:t>
            </a:r>
            <a:r>
              <a:rPr lang="en-GB" sz="750" baseline="30000">
                <a:latin typeface="Open Sans" panose="020B0606030504020204" pitchFamily="34" charset="0"/>
                <a:ea typeface="Open Sans" panose="020B0606030504020204" pitchFamily="34" charset="0"/>
                <a:cs typeface="Open Sans" panose="020B0606030504020204" pitchFamily="34" charset="0"/>
              </a:rPr>
              <a:t>3</a:t>
            </a:r>
          </a:p>
        </p:txBody>
      </p:sp>
      <p:cxnSp>
        <p:nvCxnSpPr>
          <p:cNvPr id="87" name="Straight Arrow Connector 86">
            <a:extLst>
              <a:ext uri="{FF2B5EF4-FFF2-40B4-BE49-F238E27FC236}">
                <a16:creationId xmlns:a16="http://schemas.microsoft.com/office/drawing/2014/main" id="{7C045ED8-DA1D-CE46-87D4-76EE3874D68A}"/>
              </a:ext>
            </a:extLst>
          </p:cNvPr>
          <p:cNvCxnSpPr>
            <a:cxnSpLocks/>
          </p:cNvCxnSpPr>
          <p:nvPr/>
        </p:nvCxnSpPr>
        <p:spPr>
          <a:xfrm>
            <a:off x="2942410" y="3362840"/>
            <a:ext cx="1472027" cy="1114718"/>
          </a:xfrm>
          <a:prstGeom prst="straightConnector1">
            <a:avLst/>
          </a:prstGeom>
          <a:ln w="22225">
            <a:solidFill>
              <a:srgbClr val="007995"/>
            </a:solidFill>
            <a:tailEnd type="triangle" w="lg" len="med"/>
          </a:ln>
        </p:spPr>
        <p:style>
          <a:lnRef idx="1">
            <a:schemeClr val="accent1"/>
          </a:lnRef>
          <a:fillRef idx="0">
            <a:schemeClr val="accent1"/>
          </a:fillRef>
          <a:effectRef idx="0">
            <a:schemeClr val="accent1"/>
          </a:effectRef>
          <a:fontRef idx="minor">
            <a:schemeClr val="tx1"/>
          </a:fontRef>
        </p:style>
      </p:cxnSp>
      <p:sp>
        <p:nvSpPr>
          <p:cNvPr id="90" name="Rectangular Callout 89">
            <a:extLst>
              <a:ext uri="{FF2B5EF4-FFF2-40B4-BE49-F238E27FC236}">
                <a16:creationId xmlns:a16="http://schemas.microsoft.com/office/drawing/2014/main" id="{114E4BA7-3CE3-F748-B211-7B2E2ADE3D49}"/>
              </a:ext>
            </a:extLst>
          </p:cNvPr>
          <p:cNvSpPr/>
          <p:nvPr/>
        </p:nvSpPr>
        <p:spPr>
          <a:xfrm flipV="1">
            <a:off x="2437829" y="4521382"/>
            <a:ext cx="1192380" cy="506672"/>
          </a:xfrm>
          <a:prstGeom prst="wedgeRectCallout">
            <a:avLst>
              <a:gd name="adj1" fmla="val 112930"/>
              <a:gd name="adj2" fmla="val -25777"/>
            </a:avLst>
          </a:prstGeom>
          <a:solidFill>
            <a:srgbClr val="71277A">
              <a:alpha val="20000"/>
            </a:srgbClr>
          </a:solidFill>
          <a:ln w="9525">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lnSpc>
                <a:spcPct val="90000"/>
              </a:lnSpc>
            </a:pPr>
            <a:endParaRPr lang="en-US" sz="900">
              <a:solidFill>
                <a:schemeClr val="tx1"/>
              </a:solidFill>
              <a:latin typeface="NeueHaasGroteskDisp Pro Lt" pitchFamily="34" charset="0"/>
            </a:endParaRPr>
          </a:p>
        </p:txBody>
      </p:sp>
      <p:sp>
        <p:nvSpPr>
          <p:cNvPr id="91" name="Rectangle 90">
            <a:extLst>
              <a:ext uri="{FF2B5EF4-FFF2-40B4-BE49-F238E27FC236}">
                <a16:creationId xmlns:a16="http://schemas.microsoft.com/office/drawing/2014/main" id="{11291E0E-003B-1A4F-B4A8-8B641DB1B431}"/>
              </a:ext>
            </a:extLst>
          </p:cNvPr>
          <p:cNvSpPr/>
          <p:nvPr/>
        </p:nvSpPr>
        <p:spPr>
          <a:xfrm>
            <a:off x="2493199" y="4554366"/>
            <a:ext cx="1115289" cy="461665"/>
          </a:xfrm>
          <a:prstGeom prst="rect">
            <a:avLst/>
          </a:prstGeom>
        </p:spPr>
        <p:txBody>
          <a:bodyPr wrap="square">
            <a:spAutoFit/>
          </a:bodyPr>
          <a:lstStyle/>
          <a:p>
            <a:r>
              <a:rPr lang="en-GB" sz="600" b="1">
                <a:latin typeface="Open Sans" panose="020B0606030504020204" pitchFamily="34" charset="0"/>
                <a:ea typeface="Open Sans" panose="020B0606030504020204" pitchFamily="34" charset="0"/>
                <a:cs typeface="Open Sans" panose="020B0606030504020204" pitchFamily="34" charset="0"/>
              </a:rPr>
              <a:t>Cholesterol depletion</a:t>
            </a:r>
          </a:p>
          <a:p>
            <a:r>
              <a:rPr lang="en-GB" sz="600">
                <a:latin typeface="Open Sans" panose="020B0606030504020204" pitchFamily="34" charset="0"/>
                <a:ea typeface="Open Sans" panose="020B0606030504020204" pitchFamily="34" charset="0"/>
                <a:cs typeface="Open Sans" panose="020B0606030504020204" pitchFamily="34" charset="0"/>
              </a:rPr>
              <a:t>Intracellular cholesterol depletion increases LDLR synthesis via transcription</a:t>
            </a:r>
          </a:p>
        </p:txBody>
      </p:sp>
      <p:sp>
        <p:nvSpPr>
          <p:cNvPr id="94" name="Rectangular Callout 93">
            <a:extLst>
              <a:ext uri="{FF2B5EF4-FFF2-40B4-BE49-F238E27FC236}">
                <a16:creationId xmlns:a16="http://schemas.microsoft.com/office/drawing/2014/main" id="{7F7E0029-9C43-CA4F-A6EB-F20B37A88227}"/>
              </a:ext>
            </a:extLst>
          </p:cNvPr>
          <p:cNvSpPr/>
          <p:nvPr/>
        </p:nvSpPr>
        <p:spPr>
          <a:xfrm flipV="1">
            <a:off x="2028584" y="2121734"/>
            <a:ext cx="954296" cy="365698"/>
          </a:xfrm>
          <a:prstGeom prst="wedgeRectCallout">
            <a:avLst>
              <a:gd name="adj1" fmla="val -3754"/>
              <a:gd name="adj2" fmla="val -82591"/>
            </a:avLst>
          </a:prstGeom>
          <a:solidFill>
            <a:srgbClr val="71277A">
              <a:alpha val="20000"/>
            </a:srgbClr>
          </a:solidFill>
          <a:ln w="9525">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lnSpc>
                <a:spcPct val="90000"/>
              </a:lnSpc>
            </a:pPr>
            <a:endParaRPr lang="en-US" sz="900">
              <a:solidFill>
                <a:schemeClr val="tx1"/>
              </a:solidFill>
              <a:latin typeface="NeueHaasGroteskDisp Pro Lt" pitchFamily="34" charset="0"/>
            </a:endParaRPr>
          </a:p>
        </p:txBody>
      </p:sp>
      <p:sp>
        <p:nvSpPr>
          <p:cNvPr id="95" name="Rectangle 94">
            <a:extLst>
              <a:ext uri="{FF2B5EF4-FFF2-40B4-BE49-F238E27FC236}">
                <a16:creationId xmlns:a16="http://schemas.microsoft.com/office/drawing/2014/main" id="{FE36663C-0966-2842-8A37-AB2DF4638E65}"/>
              </a:ext>
            </a:extLst>
          </p:cNvPr>
          <p:cNvSpPr/>
          <p:nvPr/>
        </p:nvSpPr>
        <p:spPr>
          <a:xfrm>
            <a:off x="2123446" y="2136134"/>
            <a:ext cx="890799" cy="461665"/>
          </a:xfrm>
          <a:prstGeom prst="rect">
            <a:avLst/>
          </a:prstGeom>
        </p:spPr>
        <p:txBody>
          <a:bodyPr wrap="square">
            <a:spAutoFit/>
          </a:bodyPr>
          <a:lstStyle/>
          <a:p>
            <a:r>
              <a:rPr lang="en-GB" sz="600" b="1">
                <a:latin typeface="Open Sans" panose="020B0606030504020204" pitchFamily="34" charset="0"/>
                <a:ea typeface="Open Sans" panose="020B0606030504020204" pitchFamily="34" charset="0"/>
                <a:cs typeface="Open Sans" panose="020B0606030504020204" pitchFamily="34" charset="0"/>
              </a:rPr>
              <a:t>Ezetimibe</a:t>
            </a:r>
            <a:r>
              <a:rPr lang="en-GB" sz="600" b="1" baseline="30000">
                <a:latin typeface="Open Sans" panose="020B0606030504020204" pitchFamily="34" charset="0"/>
                <a:ea typeface="Open Sans" panose="020B0606030504020204" pitchFamily="34" charset="0"/>
                <a:cs typeface="Open Sans" panose="020B0606030504020204" pitchFamily="34" charset="0"/>
              </a:rPr>
              <a:t>2</a:t>
            </a:r>
          </a:p>
          <a:p>
            <a:r>
              <a:rPr lang="en-GB" sz="600">
                <a:latin typeface="Open Sans" panose="020B0606030504020204" pitchFamily="34" charset="0"/>
                <a:ea typeface="Open Sans" panose="020B0606030504020204" pitchFamily="34" charset="0"/>
                <a:cs typeface="Open Sans" panose="020B0606030504020204" pitchFamily="34" charset="0"/>
              </a:rPr>
              <a:t>Intestinal cholesterol absorption</a:t>
            </a:r>
          </a:p>
        </p:txBody>
      </p:sp>
      <p:cxnSp>
        <p:nvCxnSpPr>
          <p:cNvPr id="96" name="Straight Arrow Connector 95">
            <a:extLst>
              <a:ext uri="{FF2B5EF4-FFF2-40B4-BE49-F238E27FC236}">
                <a16:creationId xmlns:a16="http://schemas.microsoft.com/office/drawing/2014/main" id="{72CDE793-8433-F04E-B507-138942885C25}"/>
              </a:ext>
            </a:extLst>
          </p:cNvPr>
          <p:cNvCxnSpPr>
            <a:cxnSpLocks/>
          </p:cNvCxnSpPr>
          <p:nvPr/>
        </p:nvCxnSpPr>
        <p:spPr>
          <a:xfrm>
            <a:off x="2103462" y="2271959"/>
            <a:ext cx="0" cy="162000"/>
          </a:xfrm>
          <a:prstGeom prst="straightConnector1">
            <a:avLst/>
          </a:prstGeom>
          <a:ln w="22225">
            <a:solidFill>
              <a:srgbClr val="007995"/>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EFE0F9F1-C4D8-2741-B37E-1FEC4ADA6620}"/>
              </a:ext>
            </a:extLst>
          </p:cNvPr>
          <p:cNvCxnSpPr>
            <a:cxnSpLocks/>
          </p:cNvCxnSpPr>
          <p:nvPr/>
        </p:nvCxnSpPr>
        <p:spPr>
          <a:xfrm>
            <a:off x="2577607" y="2555753"/>
            <a:ext cx="0" cy="292243"/>
          </a:xfrm>
          <a:prstGeom prst="line">
            <a:avLst/>
          </a:prstGeom>
          <a:ln w="19050">
            <a:solidFill>
              <a:srgbClr val="007995"/>
            </a:solidFill>
          </a:ln>
        </p:spPr>
        <p:style>
          <a:lnRef idx="1">
            <a:schemeClr val="accent1"/>
          </a:lnRef>
          <a:fillRef idx="0">
            <a:schemeClr val="accent1"/>
          </a:fillRef>
          <a:effectRef idx="0">
            <a:schemeClr val="accent1"/>
          </a:effectRef>
          <a:fontRef idx="minor">
            <a:schemeClr val="tx1"/>
          </a:fontRef>
        </p:style>
      </p:cxnSp>
      <p:sp>
        <p:nvSpPr>
          <p:cNvPr id="99" name="Rectangle 98">
            <a:extLst>
              <a:ext uri="{FF2B5EF4-FFF2-40B4-BE49-F238E27FC236}">
                <a16:creationId xmlns:a16="http://schemas.microsoft.com/office/drawing/2014/main" id="{0ED57F45-4D3F-E945-8061-02C404B30E0A}"/>
              </a:ext>
            </a:extLst>
          </p:cNvPr>
          <p:cNvSpPr/>
          <p:nvPr/>
        </p:nvSpPr>
        <p:spPr>
          <a:xfrm rot="5400000">
            <a:off x="9228997" y="4311807"/>
            <a:ext cx="2327881" cy="184666"/>
          </a:xfrm>
          <a:prstGeom prst="rect">
            <a:avLst/>
          </a:prstGeom>
        </p:spPr>
        <p:txBody>
          <a:bodyPr wrap="none">
            <a:spAutoFit/>
          </a:bodyPr>
          <a:lstStyle/>
          <a:p>
            <a:r>
              <a:rPr lang="en-GB" sz="600">
                <a:latin typeface="Open Sans" panose="020B0606030504020204" pitchFamily="34" charset="0"/>
                <a:ea typeface="Open Sans" panose="020B0606030504020204" pitchFamily="34" charset="0"/>
                <a:cs typeface="Open Sans" panose="020B0606030504020204" pitchFamily="34" charset="0"/>
              </a:rPr>
              <a:t>Adapted from </a:t>
            </a:r>
            <a:r>
              <a:rPr lang="en-GB" sz="600" err="1">
                <a:latin typeface="Open Sans" panose="020B0606030504020204" pitchFamily="34" charset="0"/>
                <a:ea typeface="Open Sans" panose="020B0606030504020204" pitchFamily="34" charset="0"/>
                <a:cs typeface="Open Sans" panose="020B0606030504020204" pitchFamily="34" charset="0"/>
              </a:rPr>
              <a:t>Nordestgaard</a:t>
            </a:r>
            <a:r>
              <a:rPr lang="en-GB" sz="600">
                <a:latin typeface="Open Sans" panose="020B0606030504020204" pitchFamily="34" charset="0"/>
                <a:ea typeface="Open Sans" panose="020B0606030504020204" pitchFamily="34" charset="0"/>
                <a:cs typeface="Open Sans" panose="020B0606030504020204" pitchFamily="34" charset="0"/>
              </a:rPr>
              <a:t> BG et al. Nat Rev </a:t>
            </a:r>
            <a:r>
              <a:rPr lang="en-GB" sz="600" err="1">
                <a:latin typeface="Open Sans" panose="020B0606030504020204" pitchFamily="34" charset="0"/>
                <a:ea typeface="Open Sans" panose="020B0606030504020204" pitchFamily="34" charset="0"/>
                <a:cs typeface="Open Sans" panose="020B0606030504020204" pitchFamily="34" charset="0"/>
              </a:rPr>
              <a:t>Cardiol</a:t>
            </a:r>
            <a:r>
              <a:rPr lang="en-GB" sz="600">
                <a:latin typeface="Open Sans" panose="020B0606030504020204" pitchFamily="34" charset="0"/>
                <a:ea typeface="Open Sans" panose="020B0606030504020204" pitchFamily="34" charset="0"/>
                <a:cs typeface="Open Sans" panose="020B0606030504020204" pitchFamily="34" charset="0"/>
              </a:rPr>
              <a:t> 2018.</a:t>
            </a:r>
            <a:r>
              <a:rPr lang="en-GB" sz="600" baseline="30000">
                <a:latin typeface="Open Sans" panose="020B0606030504020204" pitchFamily="34" charset="0"/>
                <a:ea typeface="Open Sans" panose="020B0606030504020204" pitchFamily="34" charset="0"/>
                <a:cs typeface="Open Sans" panose="020B0606030504020204" pitchFamily="34" charset="0"/>
              </a:rPr>
              <a:t>1</a:t>
            </a:r>
          </a:p>
        </p:txBody>
      </p:sp>
      <p:sp>
        <p:nvSpPr>
          <p:cNvPr id="101" name="Rectangle 100">
            <a:extLst>
              <a:ext uri="{FF2B5EF4-FFF2-40B4-BE49-F238E27FC236}">
                <a16:creationId xmlns:a16="http://schemas.microsoft.com/office/drawing/2014/main" id="{16212008-E1E4-3744-B511-5995DB82B079}"/>
              </a:ext>
            </a:extLst>
          </p:cNvPr>
          <p:cNvSpPr/>
          <p:nvPr/>
        </p:nvSpPr>
        <p:spPr>
          <a:xfrm>
            <a:off x="4364635" y="2848081"/>
            <a:ext cx="569360" cy="207749"/>
          </a:xfrm>
          <a:prstGeom prst="rect">
            <a:avLst/>
          </a:prstGeom>
        </p:spPr>
        <p:txBody>
          <a:bodyPr wrap="square">
            <a:spAutoFit/>
          </a:bodyPr>
          <a:lstStyle/>
          <a:p>
            <a:pPr algn="ctr"/>
            <a:r>
              <a:rPr lang="en-GB" sz="750">
                <a:latin typeface="Open Sans" panose="020B0606030504020204" pitchFamily="34" charset="0"/>
                <a:ea typeface="Open Sans" panose="020B0606030504020204" pitchFamily="34" charset="0"/>
                <a:cs typeface="Open Sans" panose="020B0606030504020204" pitchFamily="34" charset="0"/>
              </a:rPr>
              <a:t>Citrate</a:t>
            </a:r>
          </a:p>
        </p:txBody>
      </p:sp>
      <p:sp>
        <p:nvSpPr>
          <p:cNvPr id="100" name="Rectangle 99">
            <a:extLst>
              <a:ext uri="{FF2B5EF4-FFF2-40B4-BE49-F238E27FC236}">
                <a16:creationId xmlns:a16="http://schemas.microsoft.com/office/drawing/2014/main" id="{3B071906-01DE-F447-AC89-ECECC8B5151E}"/>
              </a:ext>
            </a:extLst>
          </p:cNvPr>
          <p:cNvSpPr/>
          <p:nvPr/>
        </p:nvSpPr>
        <p:spPr>
          <a:xfrm>
            <a:off x="1974561" y="2071220"/>
            <a:ext cx="1367371" cy="1513031"/>
          </a:xfrm>
          <a:prstGeom prst="rect">
            <a:avLst/>
          </a:prstGeom>
          <a:noFill/>
          <a:ln w="9525">
            <a:solidFill>
              <a:srgbClr val="C0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lnSpc>
                <a:spcPct val="90000"/>
              </a:lnSpc>
              <a:defRPr/>
            </a:pPr>
            <a:endParaRPr lang="en-GB" sz="1500" b="1" kern="0">
              <a:solidFill>
                <a:srgbClr val="0E58C4"/>
              </a:solidFill>
              <a:latin typeface="NeueHaasGroteskDisp Pro Lt" pitchFamily="34" charset="0"/>
            </a:endParaRPr>
          </a:p>
          <a:p>
            <a:pPr algn="ctr">
              <a:lnSpc>
                <a:spcPct val="90000"/>
              </a:lnSpc>
              <a:defRPr/>
            </a:pPr>
            <a:endParaRPr lang="en-GB" sz="900" kern="0">
              <a:solidFill>
                <a:schemeClr val="tx1"/>
              </a:solidFill>
              <a:latin typeface="NeueHaasGroteskDisp Pro Lt" pitchFamily="34" charset="0"/>
            </a:endParaRPr>
          </a:p>
          <a:p>
            <a:pPr algn="ctr">
              <a:lnSpc>
                <a:spcPct val="90000"/>
              </a:lnSpc>
              <a:defRPr/>
            </a:pPr>
            <a:endParaRPr lang="en-GB" sz="900" kern="0">
              <a:solidFill>
                <a:schemeClr val="tx1"/>
              </a:solidFill>
              <a:latin typeface="NeueHaasGroteskDisp Pro Lt" pitchFamily="34" charset="0"/>
            </a:endParaRPr>
          </a:p>
          <a:p>
            <a:pPr algn="ctr">
              <a:lnSpc>
                <a:spcPct val="90000"/>
              </a:lnSpc>
              <a:defRPr/>
            </a:pPr>
            <a:endParaRPr lang="en-GB" sz="900" kern="0">
              <a:solidFill>
                <a:schemeClr val="tx1"/>
              </a:solidFill>
              <a:latin typeface="NeueHaasGroteskDisp Pro Lt" pitchFamily="34" charset="0"/>
            </a:endParaRPr>
          </a:p>
          <a:p>
            <a:pPr algn="ctr">
              <a:lnSpc>
                <a:spcPct val="90000"/>
              </a:lnSpc>
              <a:defRPr/>
            </a:pPr>
            <a:endParaRPr lang="en-GB" sz="900" kern="0">
              <a:solidFill>
                <a:schemeClr val="tx1"/>
              </a:solidFill>
              <a:latin typeface="NeueHaasGroteskDisp Pro Lt" pitchFamily="34" charset="0"/>
            </a:endParaRPr>
          </a:p>
          <a:p>
            <a:pPr algn="ctr">
              <a:lnSpc>
                <a:spcPct val="90000"/>
              </a:lnSpc>
              <a:defRPr/>
            </a:pPr>
            <a:endParaRPr lang="en-GB" sz="900" kern="0">
              <a:solidFill>
                <a:schemeClr val="tx1"/>
              </a:solidFill>
              <a:latin typeface="NeueHaasGroteskDisp Pro Lt" pitchFamily="34" charset="0"/>
            </a:endParaRPr>
          </a:p>
          <a:p>
            <a:pPr algn="ctr">
              <a:lnSpc>
                <a:spcPct val="90000"/>
              </a:lnSpc>
              <a:defRPr/>
            </a:pPr>
            <a:endParaRPr lang="en-GB" sz="900" kern="0">
              <a:solidFill>
                <a:schemeClr val="tx1"/>
              </a:solidFill>
              <a:latin typeface="NeueHaasGroteskDisp Pro Lt" pitchFamily="34" charset="0"/>
            </a:endParaRPr>
          </a:p>
          <a:p>
            <a:pPr algn="ctr">
              <a:lnSpc>
                <a:spcPct val="90000"/>
              </a:lnSpc>
              <a:defRPr/>
            </a:pPr>
            <a:endParaRPr lang="en-GB" sz="900" kern="0">
              <a:solidFill>
                <a:schemeClr val="tx1"/>
              </a:solidFill>
              <a:latin typeface="NeueHaasGroteskDisp Pro Lt" pitchFamily="34" charset="0"/>
            </a:endParaRPr>
          </a:p>
          <a:p>
            <a:pPr algn="ctr">
              <a:lnSpc>
                <a:spcPct val="90000"/>
              </a:lnSpc>
              <a:defRPr/>
            </a:pPr>
            <a:endParaRPr lang="en-GB" sz="900" kern="0">
              <a:solidFill>
                <a:schemeClr val="tx1"/>
              </a:solidFill>
              <a:latin typeface="NeueHaasGroteskDisp Pro Lt" pitchFamily="34" charset="0"/>
            </a:endParaRPr>
          </a:p>
        </p:txBody>
      </p:sp>
      <p:sp>
        <p:nvSpPr>
          <p:cNvPr id="49" name="Rectangle 48">
            <a:extLst>
              <a:ext uri="{FF2B5EF4-FFF2-40B4-BE49-F238E27FC236}">
                <a16:creationId xmlns:a16="http://schemas.microsoft.com/office/drawing/2014/main" id="{272279F6-28A9-2045-8999-417D54FF4C98}"/>
              </a:ext>
            </a:extLst>
          </p:cNvPr>
          <p:cNvSpPr/>
          <p:nvPr/>
        </p:nvSpPr>
        <p:spPr>
          <a:xfrm>
            <a:off x="3408387" y="2704828"/>
            <a:ext cx="1579040" cy="878508"/>
          </a:xfrm>
          <a:prstGeom prst="rect">
            <a:avLst/>
          </a:prstGeom>
          <a:noFill/>
          <a:ln w="9525">
            <a:solidFill>
              <a:srgbClr val="C0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lnSpc>
                <a:spcPct val="90000"/>
              </a:lnSpc>
              <a:defRPr/>
            </a:pPr>
            <a:endParaRPr lang="en-GB" sz="1500" b="1" kern="0">
              <a:solidFill>
                <a:srgbClr val="0E58C4"/>
              </a:solidFill>
              <a:latin typeface="NeueHaasGroteskDisp Pro Lt" pitchFamily="34" charset="0"/>
            </a:endParaRPr>
          </a:p>
          <a:p>
            <a:pPr algn="ctr">
              <a:lnSpc>
                <a:spcPct val="90000"/>
              </a:lnSpc>
              <a:defRPr/>
            </a:pPr>
            <a:endParaRPr lang="en-GB" sz="900" kern="0">
              <a:solidFill>
                <a:schemeClr val="tx1"/>
              </a:solidFill>
              <a:latin typeface="NeueHaasGroteskDisp Pro Lt" pitchFamily="34" charset="0"/>
            </a:endParaRPr>
          </a:p>
          <a:p>
            <a:pPr algn="ctr">
              <a:lnSpc>
                <a:spcPct val="90000"/>
              </a:lnSpc>
              <a:defRPr/>
            </a:pPr>
            <a:endParaRPr lang="en-GB" sz="900" kern="0">
              <a:solidFill>
                <a:schemeClr val="tx1"/>
              </a:solidFill>
              <a:latin typeface="NeueHaasGroteskDisp Pro Lt" pitchFamily="34" charset="0"/>
            </a:endParaRPr>
          </a:p>
          <a:p>
            <a:pPr algn="ctr">
              <a:lnSpc>
                <a:spcPct val="90000"/>
              </a:lnSpc>
              <a:defRPr/>
            </a:pPr>
            <a:endParaRPr lang="en-GB" sz="900" kern="0">
              <a:solidFill>
                <a:schemeClr val="tx1"/>
              </a:solidFill>
              <a:latin typeface="NeueHaasGroteskDisp Pro Lt" pitchFamily="34" charset="0"/>
            </a:endParaRPr>
          </a:p>
          <a:p>
            <a:pPr algn="ctr">
              <a:lnSpc>
                <a:spcPct val="90000"/>
              </a:lnSpc>
              <a:defRPr/>
            </a:pPr>
            <a:endParaRPr lang="en-GB" sz="900" kern="0">
              <a:solidFill>
                <a:schemeClr val="tx1"/>
              </a:solidFill>
              <a:latin typeface="NeueHaasGroteskDisp Pro Lt" pitchFamily="34" charset="0"/>
            </a:endParaRPr>
          </a:p>
          <a:p>
            <a:pPr algn="ctr">
              <a:lnSpc>
                <a:spcPct val="90000"/>
              </a:lnSpc>
              <a:defRPr/>
            </a:pPr>
            <a:endParaRPr lang="en-GB" sz="900" kern="0">
              <a:solidFill>
                <a:schemeClr val="tx1"/>
              </a:solidFill>
              <a:latin typeface="NeueHaasGroteskDisp Pro Lt" pitchFamily="34" charset="0"/>
            </a:endParaRPr>
          </a:p>
          <a:p>
            <a:pPr algn="ctr">
              <a:lnSpc>
                <a:spcPct val="90000"/>
              </a:lnSpc>
              <a:defRPr/>
            </a:pPr>
            <a:endParaRPr lang="en-GB" sz="900" kern="0">
              <a:solidFill>
                <a:schemeClr val="tx1"/>
              </a:solidFill>
              <a:latin typeface="NeueHaasGroteskDisp Pro Lt" pitchFamily="34" charset="0"/>
            </a:endParaRPr>
          </a:p>
          <a:p>
            <a:pPr algn="ctr">
              <a:lnSpc>
                <a:spcPct val="90000"/>
              </a:lnSpc>
              <a:defRPr/>
            </a:pPr>
            <a:endParaRPr lang="en-GB" sz="900" kern="0">
              <a:solidFill>
                <a:schemeClr val="tx1"/>
              </a:solidFill>
              <a:latin typeface="NeueHaasGroteskDisp Pro Lt" pitchFamily="34" charset="0"/>
            </a:endParaRPr>
          </a:p>
          <a:p>
            <a:pPr algn="ctr">
              <a:lnSpc>
                <a:spcPct val="90000"/>
              </a:lnSpc>
              <a:defRPr/>
            </a:pPr>
            <a:endParaRPr lang="en-GB" sz="900" kern="0">
              <a:solidFill>
                <a:schemeClr val="tx1"/>
              </a:solidFill>
              <a:latin typeface="NeueHaasGroteskDisp Pro Lt" pitchFamily="34" charset="0"/>
            </a:endParaRPr>
          </a:p>
        </p:txBody>
      </p:sp>
      <p:sp>
        <p:nvSpPr>
          <p:cNvPr id="93" name="Rectangle 92">
            <a:extLst>
              <a:ext uri="{FF2B5EF4-FFF2-40B4-BE49-F238E27FC236}">
                <a16:creationId xmlns:a16="http://schemas.microsoft.com/office/drawing/2014/main" id="{08820622-6F10-3B42-BEEC-6B79020DD7EB}"/>
              </a:ext>
            </a:extLst>
          </p:cNvPr>
          <p:cNvSpPr/>
          <p:nvPr/>
        </p:nvSpPr>
        <p:spPr>
          <a:xfrm>
            <a:off x="2323221" y="2837647"/>
            <a:ext cx="522557" cy="323165"/>
          </a:xfrm>
          <a:prstGeom prst="rect">
            <a:avLst/>
          </a:prstGeom>
          <a:noFill/>
        </p:spPr>
        <p:txBody>
          <a:bodyPr wrap="square">
            <a:spAutoFit/>
          </a:bodyPr>
          <a:lstStyle/>
          <a:p>
            <a:pPr algn="ctr"/>
            <a:r>
              <a:rPr lang="en-GB" sz="750">
                <a:latin typeface="Open Sans" panose="020B0606030504020204" pitchFamily="34" charset="0"/>
                <a:ea typeface="Open Sans" panose="020B0606030504020204" pitchFamily="34" charset="0"/>
                <a:cs typeface="Open Sans" panose="020B0606030504020204" pitchFamily="34" charset="0"/>
              </a:rPr>
              <a:t>NPC1L1</a:t>
            </a:r>
            <a:endParaRPr lang="en-GB" sz="750" baseline="-25000">
              <a:latin typeface="Open Sans" panose="020B0606030504020204" pitchFamily="34" charset="0"/>
              <a:ea typeface="Open Sans" panose="020B0606030504020204" pitchFamily="34" charset="0"/>
              <a:cs typeface="Open Sans" panose="020B0606030504020204" pitchFamily="34" charset="0"/>
            </a:endParaRPr>
          </a:p>
        </p:txBody>
      </p:sp>
      <p:cxnSp>
        <p:nvCxnSpPr>
          <p:cNvPr id="98" name="Straight Connector 97">
            <a:extLst>
              <a:ext uri="{FF2B5EF4-FFF2-40B4-BE49-F238E27FC236}">
                <a16:creationId xmlns:a16="http://schemas.microsoft.com/office/drawing/2014/main" id="{6CF32407-B6DE-C64C-AF7B-2A7E11128A52}"/>
              </a:ext>
            </a:extLst>
          </p:cNvPr>
          <p:cNvCxnSpPr>
            <a:cxnSpLocks/>
          </p:cNvCxnSpPr>
          <p:nvPr/>
        </p:nvCxnSpPr>
        <p:spPr>
          <a:xfrm flipH="1">
            <a:off x="2515541" y="2847995"/>
            <a:ext cx="124132" cy="0"/>
          </a:xfrm>
          <a:prstGeom prst="line">
            <a:avLst/>
          </a:prstGeom>
          <a:ln w="19050">
            <a:solidFill>
              <a:srgbClr val="007995"/>
            </a:solidFill>
          </a:ln>
        </p:spPr>
        <p:style>
          <a:lnRef idx="1">
            <a:schemeClr val="accent1"/>
          </a:lnRef>
          <a:fillRef idx="0">
            <a:schemeClr val="accent1"/>
          </a:fillRef>
          <a:effectRef idx="0">
            <a:schemeClr val="accent1"/>
          </a:effectRef>
          <a:fontRef idx="minor">
            <a:schemeClr val="tx1"/>
          </a:fontRef>
        </p:style>
      </p:cxnSp>
      <p:sp>
        <p:nvSpPr>
          <p:cNvPr id="57" name="Rectangle 56">
            <a:extLst>
              <a:ext uri="{FF2B5EF4-FFF2-40B4-BE49-F238E27FC236}">
                <a16:creationId xmlns:a16="http://schemas.microsoft.com/office/drawing/2014/main" id="{D22FF6BF-F020-FC4A-9576-2423EC7198AB}"/>
              </a:ext>
            </a:extLst>
          </p:cNvPr>
          <p:cNvSpPr/>
          <p:nvPr/>
        </p:nvSpPr>
        <p:spPr>
          <a:xfrm>
            <a:off x="4360267" y="4001532"/>
            <a:ext cx="608468" cy="553998"/>
          </a:xfrm>
          <a:prstGeom prst="rect">
            <a:avLst/>
          </a:prstGeom>
        </p:spPr>
        <p:txBody>
          <a:bodyPr wrap="square">
            <a:spAutoFit/>
          </a:bodyPr>
          <a:lstStyle/>
          <a:p>
            <a:pPr algn="ctr"/>
            <a:r>
              <a:rPr lang="en-GB" sz="750">
                <a:latin typeface="Open Sans" panose="020B0606030504020204" pitchFamily="34" charset="0"/>
                <a:ea typeface="Open Sans" panose="020B0606030504020204" pitchFamily="34" charset="0"/>
                <a:cs typeface="Open Sans" panose="020B0606030504020204" pitchFamily="34" charset="0"/>
              </a:rPr>
              <a:t>HMG-CoA</a:t>
            </a:r>
            <a:br>
              <a:rPr lang="en-GB" sz="750">
                <a:latin typeface="Open Sans" panose="020B0606030504020204" pitchFamily="34" charset="0"/>
                <a:ea typeface="Open Sans" panose="020B0606030504020204" pitchFamily="34" charset="0"/>
                <a:cs typeface="Open Sans" panose="020B0606030504020204" pitchFamily="34" charset="0"/>
              </a:rPr>
            </a:br>
            <a:r>
              <a:rPr lang="en-GB" sz="750">
                <a:latin typeface="Open Sans" panose="020B0606030504020204" pitchFamily="34" charset="0"/>
                <a:ea typeface="Open Sans" panose="020B0606030504020204" pitchFamily="34" charset="0"/>
                <a:cs typeface="Open Sans" panose="020B0606030504020204" pitchFamily="34" charset="0"/>
              </a:rPr>
              <a:t>reductase</a:t>
            </a:r>
            <a:endParaRPr lang="en-GB" sz="750" baseline="-25000">
              <a:latin typeface="Open Sans" panose="020B0606030504020204" pitchFamily="34" charset="0"/>
              <a:ea typeface="Open Sans" panose="020B0606030504020204" pitchFamily="34" charset="0"/>
              <a:cs typeface="Open Sans" panose="020B0606030504020204" pitchFamily="34" charset="0"/>
            </a:endParaRPr>
          </a:p>
        </p:txBody>
      </p:sp>
      <p:cxnSp>
        <p:nvCxnSpPr>
          <p:cNvPr id="59" name="Straight Connector 58">
            <a:extLst>
              <a:ext uri="{FF2B5EF4-FFF2-40B4-BE49-F238E27FC236}">
                <a16:creationId xmlns:a16="http://schemas.microsoft.com/office/drawing/2014/main" id="{7339E431-7862-4E43-AFB4-E4C3F054615B}"/>
              </a:ext>
            </a:extLst>
          </p:cNvPr>
          <p:cNvCxnSpPr>
            <a:cxnSpLocks/>
          </p:cNvCxnSpPr>
          <p:nvPr/>
        </p:nvCxnSpPr>
        <p:spPr>
          <a:xfrm>
            <a:off x="4577739" y="4056094"/>
            <a:ext cx="192506" cy="18466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CB4D6E2A-6265-B946-B435-65F0B684B3B7}"/>
              </a:ext>
            </a:extLst>
          </p:cNvPr>
          <p:cNvCxnSpPr>
            <a:cxnSpLocks/>
          </p:cNvCxnSpPr>
          <p:nvPr/>
        </p:nvCxnSpPr>
        <p:spPr>
          <a:xfrm flipV="1">
            <a:off x="4577739" y="4056094"/>
            <a:ext cx="192506" cy="18466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36062CA5-476D-8747-91DC-560AB1378CA5}"/>
              </a:ext>
            </a:extLst>
          </p:cNvPr>
          <p:cNvCxnSpPr>
            <a:cxnSpLocks/>
          </p:cNvCxnSpPr>
          <p:nvPr/>
        </p:nvCxnSpPr>
        <p:spPr>
          <a:xfrm>
            <a:off x="4673992" y="4521381"/>
            <a:ext cx="0" cy="202500"/>
          </a:xfrm>
          <a:prstGeom prst="straightConnector1">
            <a:avLst/>
          </a:prstGeom>
          <a:ln w="22225">
            <a:solidFill>
              <a:srgbClr val="007995"/>
            </a:solidFill>
            <a:tailEnd type="triangl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7810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9"/>
                                        </p:tgtEl>
                                        <p:attrNameLst>
                                          <p:attrName>style.visibility</p:attrName>
                                        </p:attrNameLst>
                                      </p:cBhvr>
                                      <p:to>
                                        <p:strVal val="visible"/>
                                      </p:to>
                                    </p:set>
                                    <p:animEffect transition="in" filter="fade">
                                      <p:cBhvr>
                                        <p:cTn id="12" dur="500"/>
                                        <p:tgtEl>
                                          <p:spTgt spid="4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0"/>
                                        </p:tgtEl>
                                        <p:attrNameLst>
                                          <p:attrName>style.visibility</p:attrName>
                                        </p:attrNameLst>
                                      </p:cBhvr>
                                      <p:to>
                                        <p:strVal val="visible"/>
                                      </p:to>
                                    </p:set>
                                    <p:animEffect transition="in" filter="fade">
                                      <p:cBhvr>
                                        <p:cTn id="17" dur="500"/>
                                        <p:tgtEl>
                                          <p:spTgt spid="10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3"/>
                                        </p:tgtEl>
                                        <p:attrNameLst>
                                          <p:attrName>style.visibility</p:attrName>
                                        </p:attrNameLst>
                                      </p:cBhvr>
                                      <p:to>
                                        <p:strVal val="visible"/>
                                      </p:to>
                                    </p:set>
                                    <p:animEffect transition="in" filter="fade">
                                      <p:cBhvr>
                                        <p:cTn id="22" dur="500"/>
                                        <p:tgtEl>
                                          <p:spTgt spid="5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6"/>
                                        </p:tgtEl>
                                        <p:attrNameLst>
                                          <p:attrName>style.visibility</p:attrName>
                                        </p:attrNameLst>
                                      </p:cBhvr>
                                      <p:to>
                                        <p:strVal val="visible"/>
                                      </p:to>
                                    </p:set>
                                    <p:animEffect transition="in" filter="fade">
                                      <p:cBhvr>
                                        <p:cTn id="27"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55" grpId="0" animBg="1"/>
      <p:bldP spid="56" grpId="0" animBg="1"/>
      <p:bldP spid="100" grpId="0" animBg="1"/>
      <p:bldP spid="4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flip="none" rotWithShape="1">
          <a:gsLst>
            <a:gs pos="35000">
              <a:srgbClr val="BCB8B7"/>
            </a:gs>
            <a:gs pos="0">
              <a:schemeClr val="accent1">
                <a:lumMod val="5000"/>
                <a:lumOff val="95000"/>
              </a:schemeClr>
            </a:gs>
            <a:gs pos="100000">
              <a:srgbClr val="BCB8B7"/>
            </a:gs>
            <a:gs pos="100000">
              <a:schemeClr val="accent1">
                <a:lumMod val="45000"/>
                <a:lumOff val="55000"/>
              </a:schemeClr>
            </a:gs>
            <a:gs pos="100000">
              <a:schemeClr val="accent1">
                <a:lumMod val="30000"/>
                <a:lumOff val="70000"/>
              </a:schemeClr>
            </a:gs>
          </a:gsLst>
          <a:lin ang="16200000" scaled="1"/>
          <a:tileRect/>
        </a:gra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FBF8653-D35D-C8FD-E5B3-3D3145FD9A66}"/>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r="3815"/>
          <a:stretch/>
        </p:blipFill>
        <p:spPr>
          <a:xfrm flipH="1">
            <a:off x="3307809" y="1213960"/>
            <a:ext cx="8884187" cy="4826085"/>
          </a:xfrm>
          <a:prstGeom prst="rect">
            <a:avLst/>
          </a:prstGeom>
        </p:spPr>
      </p:pic>
      <p:sp>
        <p:nvSpPr>
          <p:cNvPr id="2" name="Title 1"/>
          <p:cNvSpPr>
            <a:spLocks noGrp="1"/>
          </p:cNvSpPr>
          <p:nvPr>
            <p:ph type="title"/>
          </p:nvPr>
        </p:nvSpPr>
        <p:spPr/>
        <p:txBody>
          <a:bodyPr/>
          <a:lstStyle/>
          <a:p>
            <a:r>
              <a:rPr lang="en-GB"/>
              <a:t>Lipid Lowering Therapies</a:t>
            </a:r>
          </a:p>
        </p:txBody>
      </p:sp>
      <p:sp>
        <p:nvSpPr>
          <p:cNvPr id="3" name="Content Placeholder 2"/>
          <p:cNvSpPr>
            <a:spLocks noGrp="1"/>
          </p:cNvSpPr>
          <p:nvPr>
            <p:ph idx="1"/>
          </p:nvPr>
        </p:nvSpPr>
        <p:spPr>
          <a:xfrm>
            <a:off x="228979" y="1444445"/>
            <a:ext cx="4277707" cy="4525963"/>
          </a:xfrm>
          <a:solidFill>
            <a:srgbClr val="BCB8B7">
              <a:alpha val="0"/>
            </a:srgbClr>
          </a:solidFill>
        </p:spPr>
        <p:txBody>
          <a:bodyPr vert="horz" lIns="91440" tIns="45720" rIns="91440" bIns="45720" rtlCol="0" anchor="t">
            <a:normAutofit fontScale="70000" lnSpcReduction="20000"/>
          </a:bodyPr>
          <a:lstStyle/>
          <a:p>
            <a:pPr marL="0" indent="0">
              <a:buNone/>
            </a:pPr>
            <a:r>
              <a:rPr lang="en-GB" sz="4100"/>
              <a:t>Well established:</a:t>
            </a:r>
          </a:p>
          <a:p>
            <a:r>
              <a:rPr lang="en-GB" sz="4100"/>
              <a:t>Statins</a:t>
            </a:r>
          </a:p>
          <a:p>
            <a:r>
              <a:rPr lang="en-GB" sz="4100" err="1"/>
              <a:t>Ezetemibe</a:t>
            </a:r>
            <a:endParaRPr lang="en-GB" sz="4100"/>
          </a:p>
          <a:p>
            <a:pPr marL="0" indent="0">
              <a:buNone/>
            </a:pPr>
            <a:endParaRPr lang="en-GB" sz="4100"/>
          </a:p>
          <a:p>
            <a:pPr marL="0" indent="0">
              <a:buNone/>
            </a:pPr>
            <a:r>
              <a:rPr lang="en-GB" sz="4100"/>
              <a:t>Newish:</a:t>
            </a:r>
          </a:p>
          <a:p>
            <a:r>
              <a:rPr lang="en-GB" sz="4100"/>
              <a:t>PCSK9 </a:t>
            </a:r>
            <a:r>
              <a:rPr lang="en-GB" sz="4100" err="1"/>
              <a:t>mabs</a:t>
            </a:r>
            <a:endParaRPr lang="en-GB" sz="4100"/>
          </a:p>
          <a:p>
            <a:endParaRPr lang="en-GB" sz="4100"/>
          </a:p>
          <a:p>
            <a:pPr marL="0" indent="0">
              <a:buNone/>
            </a:pPr>
            <a:r>
              <a:rPr lang="en-GB" sz="4100"/>
              <a:t>New:</a:t>
            </a:r>
          </a:p>
          <a:p>
            <a:r>
              <a:rPr lang="en-GB" sz="4100" err="1"/>
              <a:t>Bempedoic</a:t>
            </a:r>
            <a:r>
              <a:rPr lang="en-GB" sz="4100"/>
              <a:t> Acid </a:t>
            </a:r>
          </a:p>
          <a:p>
            <a:r>
              <a:rPr lang="en-GB" sz="4100"/>
              <a:t>Inclisiran</a:t>
            </a:r>
          </a:p>
          <a:p>
            <a:pPr marL="514350" indent="-514350">
              <a:buFont typeface="+mj-lt"/>
              <a:buAutoNum type="arabicPeriod"/>
            </a:pPr>
            <a:endParaRPr lang="en-GB" b="1"/>
          </a:p>
          <a:p>
            <a:pPr marL="514350" indent="-514350">
              <a:buFont typeface="+mj-lt"/>
              <a:buAutoNum type="arabicPeriod"/>
            </a:pPr>
            <a:endParaRPr lang="en-GB" b="1"/>
          </a:p>
        </p:txBody>
      </p:sp>
    </p:spTree>
    <p:extLst>
      <p:ext uri="{BB962C8B-B14F-4D97-AF65-F5344CB8AC3E}">
        <p14:creationId xmlns:p14="http://schemas.microsoft.com/office/powerpoint/2010/main" val="299194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F68F110-4418-44BE-9BEE-2A94627DD59B}"/>
              </a:ext>
            </a:extLst>
          </p:cNvPr>
          <p:cNvSpPr>
            <a:spLocks noGrp="1"/>
          </p:cNvSpPr>
          <p:nvPr>
            <p:ph type="sldNum" sz="quarter" idx="12"/>
          </p:nvPr>
        </p:nvSpPr>
        <p:spPr/>
        <p:txBody>
          <a:bodyPr/>
          <a:lstStyle/>
          <a:p>
            <a:r>
              <a:rPr lang="en-GB"/>
              <a:t> </a:t>
            </a:r>
          </a:p>
        </p:txBody>
      </p:sp>
      <p:sp>
        <p:nvSpPr>
          <p:cNvPr id="5" name="Title 4">
            <a:extLst>
              <a:ext uri="{FF2B5EF4-FFF2-40B4-BE49-F238E27FC236}">
                <a16:creationId xmlns:a16="http://schemas.microsoft.com/office/drawing/2014/main" id="{B116F2B8-FD01-474F-9EEF-B95FC0CB92F1}"/>
              </a:ext>
            </a:extLst>
          </p:cNvPr>
          <p:cNvSpPr>
            <a:spLocks noGrp="1"/>
          </p:cNvSpPr>
          <p:nvPr>
            <p:ph type="title"/>
          </p:nvPr>
        </p:nvSpPr>
        <p:spPr>
          <a:xfrm>
            <a:off x="407368" y="2086852"/>
            <a:ext cx="11377264" cy="2229966"/>
          </a:xfrm>
        </p:spPr>
        <p:txBody>
          <a:bodyPr lIns="91440" tIns="45720" rIns="91440" bIns="45720" anchor="t"/>
          <a:lstStyle/>
          <a:p>
            <a:pPr algn="ctr"/>
            <a:r>
              <a:rPr lang="en-US"/>
              <a:t>Improving Lipid Management in NWL</a:t>
            </a:r>
            <a:br>
              <a:rPr lang="en-US"/>
            </a:br>
            <a:br>
              <a:rPr lang="en-US"/>
            </a:br>
            <a:r>
              <a:rPr lang="en-US"/>
              <a:t>Dr. Neville Purssell</a:t>
            </a:r>
            <a:br>
              <a:rPr lang="en-US"/>
            </a:br>
            <a:endParaRPr lang="en-US">
              <a:cs typeface="Arial"/>
            </a:endParaRPr>
          </a:p>
        </p:txBody>
      </p:sp>
    </p:spTree>
    <p:extLst>
      <p:ext uri="{BB962C8B-B14F-4D97-AF65-F5344CB8AC3E}">
        <p14:creationId xmlns:p14="http://schemas.microsoft.com/office/powerpoint/2010/main" val="13832562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Statins </a:t>
            </a:r>
          </a:p>
        </p:txBody>
      </p:sp>
      <p:pic>
        <p:nvPicPr>
          <p:cNvPr id="4" name="Picture 3"/>
          <p:cNvPicPr>
            <a:picLocks noChangeAspect="1"/>
          </p:cNvPicPr>
          <p:nvPr/>
        </p:nvPicPr>
        <p:blipFill rotWithShape="1">
          <a:blip r:embed="rId2"/>
          <a:srcRect l="29525" t="15001" r="8263" b="25291"/>
          <a:stretch/>
        </p:blipFill>
        <p:spPr>
          <a:xfrm>
            <a:off x="211425" y="1393507"/>
            <a:ext cx="8136357" cy="4392488"/>
          </a:xfrm>
          <a:prstGeom prst="rect">
            <a:avLst/>
          </a:prstGeom>
        </p:spPr>
      </p:pic>
      <p:cxnSp>
        <p:nvCxnSpPr>
          <p:cNvPr id="6" name="Straight Connector 5"/>
          <p:cNvCxnSpPr>
            <a:cxnSpLocks/>
          </p:cNvCxnSpPr>
          <p:nvPr/>
        </p:nvCxnSpPr>
        <p:spPr>
          <a:xfrm>
            <a:off x="358381" y="3984171"/>
            <a:ext cx="931575" cy="375558"/>
          </a:xfrm>
          <a:prstGeom prst="line">
            <a:avLst/>
          </a:prstGeom>
          <a:ln w="190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7" name="Straight Connector 6"/>
          <p:cNvCxnSpPr>
            <a:cxnSpLocks/>
          </p:cNvCxnSpPr>
          <p:nvPr/>
        </p:nvCxnSpPr>
        <p:spPr>
          <a:xfrm flipV="1">
            <a:off x="358381" y="3984171"/>
            <a:ext cx="800946" cy="408215"/>
          </a:xfrm>
          <a:prstGeom prst="line">
            <a:avLst/>
          </a:prstGeom>
          <a:ln w="19050">
            <a:solidFill>
              <a:srgbClr val="FF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254670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lose-up unopened pill packets">
            <a:extLst>
              <a:ext uri="{FF2B5EF4-FFF2-40B4-BE49-F238E27FC236}">
                <a16:creationId xmlns:a16="http://schemas.microsoft.com/office/drawing/2014/main" id="{EDAFA061-55FF-31AC-E145-77364BDBA6FB}"/>
              </a:ext>
            </a:extLst>
          </p:cNvPr>
          <p:cNvPicPr>
            <a:picLocks noChangeAspect="1"/>
          </p:cNvPicPr>
          <p:nvPr/>
        </p:nvPicPr>
        <p:blipFill rotWithShape="1">
          <a:blip r:embed="rId3"/>
          <a:srcRect l="61622" t="-13536" r="-1791" b="8896"/>
          <a:stretch/>
        </p:blipFill>
        <p:spPr>
          <a:xfrm>
            <a:off x="0" y="175305"/>
            <a:ext cx="3951514" cy="6661533"/>
          </a:xfrm>
          <a:prstGeom prst="rect">
            <a:avLst/>
          </a:prstGeom>
        </p:spPr>
      </p:pic>
      <p:pic>
        <p:nvPicPr>
          <p:cNvPr id="37890" name="Picture 2">
            <a:extLst>
              <a:ext uri="{FF2B5EF4-FFF2-40B4-BE49-F238E27FC236}">
                <a16:creationId xmlns:a16="http://schemas.microsoft.com/office/drawing/2014/main" id="{DAB53386-588E-4CF6-AF81-038E354C52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20786" y="2347"/>
            <a:ext cx="9191656" cy="68556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 name="Picture 62">
            <a:extLst>
              <a:ext uri="{FF2B5EF4-FFF2-40B4-BE49-F238E27FC236}">
                <a16:creationId xmlns:a16="http://schemas.microsoft.com/office/drawing/2014/main" id="{9BE2EADB-EFA2-4D49-992F-606041DF9F8E}"/>
              </a:ext>
            </a:extLst>
          </p:cNvPr>
          <p:cNvPicPr>
            <a:picLocks noChangeAspect="1"/>
          </p:cNvPicPr>
          <p:nvPr/>
        </p:nvPicPr>
        <p:blipFill rotWithShape="1">
          <a:blip r:embed="rId3"/>
          <a:srcRect l="12138" t="27895" r="40099" b="8656"/>
          <a:stretch/>
        </p:blipFill>
        <p:spPr>
          <a:xfrm>
            <a:off x="4394803" y="2591066"/>
            <a:ext cx="5040254" cy="3263504"/>
          </a:xfrm>
          <a:prstGeom prst="rect">
            <a:avLst/>
          </a:prstGeom>
        </p:spPr>
      </p:pic>
      <p:sp>
        <p:nvSpPr>
          <p:cNvPr id="2" name="Title 1"/>
          <p:cNvSpPr>
            <a:spLocks noGrp="1"/>
          </p:cNvSpPr>
          <p:nvPr>
            <p:ph type="title"/>
          </p:nvPr>
        </p:nvSpPr>
        <p:spPr>
          <a:xfrm>
            <a:off x="5372531" y="955877"/>
            <a:ext cx="3548674" cy="421556"/>
          </a:xfrm>
        </p:spPr>
        <p:txBody>
          <a:bodyPr>
            <a:noAutofit/>
          </a:bodyPr>
          <a:lstStyle/>
          <a:p>
            <a:r>
              <a:rPr lang="en-GB" sz="4050" b="1">
                <a:solidFill>
                  <a:schemeClr val="tx1"/>
                </a:solidFill>
                <a:latin typeface="Gill Sans MT" panose="020B0502020104020203" pitchFamily="34" charset="0"/>
              </a:rPr>
              <a:t>SAMSON</a:t>
            </a:r>
            <a:endParaRPr lang="en-US" sz="4050" b="1">
              <a:solidFill>
                <a:schemeClr val="tx1"/>
              </a:solidFill>
              <a:latin typeface="Gill Sans MT" panose="020B0502020104020203" pitchFamily="34" charset="0"/>
            </a:endParaRPr>
          </a:p>
        </p:txBody>
      </p:sp>
      <p:pic>
        <p:nvPicPr>
          <p:cNvPr id="12" name="Picture 11"/>
          <p:cNvPicPr>
            <a:picLocks noChangeAspect="1"/>
          </p:cNvPicPr>
          <p:nvPr/>
        </p:nvPicPr>
        <p:blipFill rotWithShape="1">
          <a:blip r:embed="rId4"/>
          <a:srcRect b="15803"/>
          <a:stretch/>
        </p:blipFill>
        <p:spPr>
          <a:xfrm>
            <a:off x="1918259" y="3311894"/>
            <a:ext cx="1767264" cy="2645311"/>
          </a:xfrm>
          <a:prstGeom prst="rect">
            <a:avLst/>
          </a:prstGeom>
        </p:spPr>
      </p:pic>
      <p:sp>
        <p:nvSpPr>
          <p:cNvPr id="20" name="TextBox 19"/>
          <p:cNvSpPr txBox="1"/>
          <p:nvPr/>
        </p:nvSpPr>
        <p:spPr>
          <a:xfrm>
            <a:off x="4394803" y="1432228"/>
            <a:ext cx="5229813" cy="600164"/>
          </a:xfrm>
          <a:prstGeom prst="rect">
            <a:avLst/>
          </a:prstGeom>
          <a:noFill/>
        </p:spPr>
        <p:txBody>
          <a:bodyPr wrap="square" rtlCol="0">
            <a:spAutoFit/>
          </a:bodyPr>
          <a:lstStyle/>
          <a:p>
            <a:r>
              <a:rPr lang="en-GB" sz="2100">
                <a:latin typeface="Gill Sans MT" panose="020B0502020104020203" pitchFamily="34" charset="0"/>
              </a:rPr>
              <a:t>Self-assessment toolkit trial </a:t>
            </a:r>
            <a:br>
              <a:rPr lang="en-GB" sz="1200">
                <a:latin typeface="Gill Sans MT" panose="020B0502020104020203" pitchFamily="34" charset="0"/>
              </a:rPr>
            </a:br>
            <a:r>
              <a:rPr lang="en-GB" sz="1200">
                <a:latin typeface="Gill Sans MT" panose="020B0502020104020203" pitchFamily="34" charset="0"/>
              </a:rPr>
              <a:t>for people who have </a:t>
            </a:r>
            <a:r>
              <a:rPr lang="en-GB" sz="1200" b="1">
                <a:latin typeface="Gill Sans MT" panose="020B0502020104020203" pitchFamily="34" charset="0"/>
              </a:rPr>
              <a:t>stopped statins </a:t>
            </a:r>
            <a:r>
              <a:rPr lang="en-GB" sz="1200">
                <a:latin typeface="Gill Sans MT" panose="020B0502020104020203" pitchFamily="34" charset="0"/>
              </a:rPr>
              <a:t>due to adverse symptoms</a:t>
            </a:r>
          </a:p>
        </p:txBody>
      </p:sp>
      <p:sp>
        <p:nvSpPr>
          <p:cNvPr id="25" name="TextBox 24"/>
          <p:cNvSpPr txBox="1"/>
          <p:nvPr/>
        </p:nvSpPr>
        <p:spPr>
          <a:xfrm>
            <a:off x="12527546" y="1572746"/>
            <a:ext cx="987982" cy="1892826"/>
          </a:xfrm>
          <a:prstGeom prst="rect">
            <a:avLst/>
          </a:prstGeom>
          <a:noFill/>
        </p:spPr>
        <p:txBody>
          <a:bodyPr wrap="square" rtlCol="0">
            <a:spAutoFit/>
          </a:bodyPr>
          <a:lstStyle/>
          <a:p>
            <a:pPr algn="just"/>
            <a:r>
              <a:rPr lang="en-GB" sz="900"/>
              <a:t>Symptoms scores recorded daily on a smartphone app  and at end of trial participant’s given their individual results to allow them to make a more informed decision about future treatment</a:t>
            </a:r>
          </a:p>
        </p:txBody>
      </p:sp>
      <p:pic>
        <p:nvPicPr>
          <p:cNvPr id="26" name="Picture 25"/>
          <p:cNvPicPr/>
          <p:nvPr/>
        </p:nvPicPr>
        <p:blipFill>
          <a:blip r:embed="rId5">
            <a:extLst>
              <a:ext uri="{28A0092B-C50C-407E-A947-70E740481C1C}">
                <a14:useLocalDpi xmlns:a14="http://schemas.microsoft.com/office/drawing/2010/main" val="0"/>
              </a:ext>
            </a:extLst>
          </a:blip>
          <a:srcRect/>
          <a:stretch>
            <a:fillRect/>
          </a:stretch>
        </p:blipFill>
        <p:spPr bwMode="auto">
          <a:xfrm>
            <a:off x="9840804" y="1043452"/>
            <a:ext cx="566923" cy="626029"/>
          </a:xfrm>
          <a:prstGeom prst="rect">
            <a:avLst/>
          </a:prstGeom>
          <a:noFill/>
        </p:spPr>
      </p:pic>
      <p:sp>
        <p:nvSpPr>
          <p:cNvPr id="18" name="TextBox 17"/>
          <p:cNvSpPr txBox="1"/>
          <p:nvPr/>
        </p:nvSpPr>
        <p:spPr>
          <a:xfrm>
            <a:off x="1928828" y="3707755"/>
            <a:ext cx="990170" cy="784830"/>
          </a:xfrm>
          <a:prstGeom prst="rect">
            <a:avLst/>
          </a:prstGeom>
          <a:noFill/>
        </p:spPr>
        <p:txBody>
          <a:bodyPr wrap="square" rtlCol="0">
            <a:spAutoFit/>
          </a:bodyPr>
          <a:lstStyle/>
          <a:p>
            <a:r>
              <a:rPr lang="en-GB" sz="900">
                <a:latin typeface="Gill Sans MT" panose="020B0502020104020203" pitchFamily="34" charset="0"/>
              </a:rPr>
              <a:t>They note their symptoms daily on an app</a:t>
            </a:r>
          </a:p>
          <a:p>
            <a:endParaRPr lang="en-GB" sz="900">
              <a:latin typeface="Gill Sans MT" panose="020B0502020104020203" pitchFamily="34" charset="0"/>
            </a:endParaRPr>
          </a:p>
          <a:p>
            <a:r>
              <a:rPr lang="en-GB" sz="900" b="1">
                <a:latin typeface="Gill Sans MT" panose="020B0502020104020203" pitchFamily="34" charset="0"/>
              </a:rPr>
              <a:t>&lt;10 secs</a:t>
            </a:r>
          </a:p>
        </p:txBody>
      </p:sp>
      <p:grpSp>
        <p:nvGrpSpPr>
          <p:cNvPr id="6" name="Group 5"/>
          <p:cNvGrpSpPr/>
          <p:nvPr/>
        </p:nvGrpSpPr>
        <p:grpSpPr>
          <a:xfrm>
            <a:off x="6705882" y="2195392"/>
            <a:ext cx="881973" cy="1811564"/>
            <a:chOff x="2774397" y="1188700"/>
            <a:chExt cx="1175964" cy="2415418"/>
          </a:xfrm>
        </p:grpSpPr>
        <p:sp>
          <p:nvSpPr>
            <p:cNvPr id="47" name="TextBox 46"/>
            <p:cNvSpPr txBox="1"/>
            <p:nvPr/>
          </p:nvSpPr>
          <p:spPr>
            <a:xfrm>
              <a:off x="2774397" y="1188700"/>
              <a:ext cx="1175964" cy="704979"/>
            </a:xfrm>
            <a:prstGeom prst="rect">
              <a:avLst/>
            </a:prstGeom>
            <a:noFill/>
          </p:spPr>
          <p:txBody>
            <a:bodyPr wrap="none" rtlCol="0">
              <a:spAutoFit/>
            </a:bodyPr>
            <a:lstStyle/>
            <a:p>
              <a:r>
                <a:rPr lang="en-GB" sz="1418">
                  <a:solidFill>
                    <a:srgbClr val="C00000"/>
                  </a:solidFill>
                  <a:latin typeface="Gill Sans MT" pitchFamily="34" charset="0"/>
                </a:rPr>
                <a:t>4 months</a:t>
              </a:r>
            </a:p>
            <a:p>
              <a:r>
                <a:rPr lang="en-GB" sz="1418" b="1">
                  <a:solidFill>
                    <a:srgbClr val="C00000"/>
                  </a:solidFill>
                  <a:latin typeface="Gill Sans MT" pitchFamily="34" charset="0"/>
                </a:rPr>
                <a:t>placebo</a:t>
              </a:r>
            </a:p>
          </p:txBody>
        </p:sp>
        <p:sp>
          <p:nvSpPr>
            <p:cNvPr id="48" name="TextBox 47"/>
            <p:cNvSpPr txBox="1"/>
            <p:nvPr/>
          </p:nvSpPr>
          <p:spPr>
            <a:xfrm>
              <a:off x="2823344" y="2003680"/>
              <a:ext cx="539948" cy="1600438"/>
            </a:xfrm>
            <a:prstGeom prst="rect">
              <a:avLst/>
            </a:prstGeom>
            <a:noFill/>
          </p:spPr>
          <p:txBody>
            <a:bodyPr wrap="square" rtlCol="0">
              <a:spAutoFit/>
            </a:bodyPr>
            <a:lstStyle/>
            <a:p>
              <a:endParaRPr lang="en-GB" sz="7200">
                <a:solidFill>
                  <a:srgbClr val="C00000"/>
                </a:solidFill>
                <a:latin typeface="Arial" pitchFamily="34" charset="0"/>
                <a:cs typeface="Arial" pitchFamily="34" charset="0"/>
              </a:endParaRPr>
            </a:p>
          </p:txBody>
        </p:sp>
      </p:grpSp>
      <p:grpSp>
        <p:nvGrpSpPr>
          <p:cNvPr id="58" name="Group 57"/>
          <p:cNvGrpSpPr/>
          <p:nvPr/>
        </p:nvGrpSpPr>
        <p:grpSpPr>
          <a:xfrm>
            <a:off x="1656166" y="826948"/>
            <a:ext cx="2340788" cy="2347534"/>
            <a:chOff x="-36335" y="152108"/>
            <a:chExt cx="3121050" cy="3130045"/>
          </a:xfrm>
        </p:grpSpPr>
        <p:pic>
          <p:nvPicPr>
            <p:cNvPr id="5" name="Picture 4"/>
            <p:cNvPicPr>
              <a:picLocks noChangeAspect="1"/>
            </p:cNvPicPr>
            <p:nvPr/>
          </p:nvPicPr>
          <p:blipFill rotWithShape="1">
            <a:blip r:embed="rId6" cstate="print">
              <a:extLst>
                <a:ext uri="{28A0092B-C50C-407E-A947-70E740481C1C}">
                  <a14:useLocalDpi xmlns:a14="http://schemas.microsoft.com/office/drawing/2010/main" val="0"/>
                </a:ext>
              </a:extLst>
            </a:blip>
            <a:srcRect r="8215"/>
            <a:stretch/>
          </p:blipFill>
          <p:spPr>
            <a:xfrm>
              <a:off x="-36335" y="152108"/>
              <a:ext cx="2812175" cy="3130045"/>
            </a:xfrm>
            <a:prstGeom prst="rect">
              <a:avLst/>
            </a:prstGeom>
          </p:spPr>
        </p:pic>
        <p:grpSp>
          <p:nvGrpSpPr>
            <p:cNvPr id="57" name="Group 56"/>
            <p:cNvGrpSpPr/>
            <p:nvPr/>
          </p:nvGrpSpPr>
          <p:grpSpPr>
            <a:xfrm>
              <a:off x="179745" y="615811"/>
              <a:ext cx="2904970" cy="2436049"/>
              <a:chOff x="179745" y="615811"/>
              <a:chExt cx="2904970" cy="2436049"/>
            </a:xfrm>
          </p:grpSpPr>
          <p:sp>
            <p:nvSpPr>
              <p:cNvPr id="9" name="TextBox 8"/>
              <p:cNvSpPr txBox="1"/>
              <p:nvPr/>
            </p:nvSpPr>
            <p:spPr>
              <a:xfrm rot="19174211">
                <a:off x="179745" y="615811"/>
                <a:ext cx="1031833" cy="338555"/>
              </a:xfrm>
              <a:prstGeom prst="rect">
                <a:avLst/>
              </a:prstGeom>
              <a:noFill/>
            </p:spPr>
            <p:txBody>
              <a:bodyPr wrap="square" rtlCol="0">
                <a:spAutoFit/>
              </a:bodyPr>
              <a:lstStyle/>
              <a:p>
                <a:r>
                  <a:rPr lang="en-GB" sz="1050">
                    <a:solidFill>
                      <a:srgbClr val="C00000"/>
                    </a:solidFill>
                    <a:latin typeface="Gill Sans MT" panose="020B0502020104020203" pitchFamily="34" charset="0"/>
                  </a:rPr>
                  <a:t>Placebo</a:t>
                </a:r>
              </a:p>
            </p:txBody>
          </p:sp>
          <p:sp>
            <p:nvSpPr>
              <p:cNvPr id="54" name="TextBox 53"/>
              <p:cNvSpPr txBox="1"/>
              <p:nvPr/>
            </p:nvSpPr>
            <p:spPr>
              <a:xfrm rot="19174211">
                <a:off x="1417631" y="1653415"/>
                <a:ext cx="1031833" cy="338555"/>
              </a:xfrm>
              <a:prstGeom prst="rect">
                <a:avLst/>
              </a:prstGeom>
              <a:noFill/>
            </p:spPr>
            <p:txBody>
              <a:bodyPr wrap="square" rtlCol="0">
                <a:spAutoFit/>
              </a:bodyPr>
              <a:lstStyle/>
              <a:p>
                <a:r>
                  <a:rPr lang="en-GB" sz="1050">
                    <a:solidFill>
                      <a:srgbClr val="C00000"/>
                    </a:solidFill>
                    <a:latin typeface="Gill Sans MT" panose="020B0502020104020203" pitchFamily="34" charset="0"/>
                  </a:rPr>
                  <a:t>Placebo</a:t>
                </a:r>
              </a:p>
            </p:txBody>
          </p:sp>
          <p:sp>
            <p:nvSpPr>
              <p:cNvPr id="55" name="TextBox 54"/>
              <p:cNvSpPr txBox="1"/>
              <p:nvPr/>
            </p:nvSpPr>
            <p:spPr>
              <a:xfrm rot="19174211">
                <a:off x="2052882" y="1653415"/>
                <a:ext cx="1031833" cy="338555"/>
              </a:xfrm>
              <a:prstGeom prst="rect">
                <a:avLst/>
              </a:prstGeom>
              <a:noFill/>
            </p:spPr>
            <p:txBody>
              <a:bodyPr wrap="square" rtlCol="0">
                <a:spAutoFit/>
              </a:bodyPr>
              <a:lstStyle/>
              <a:p>
                <a:r>
                  <a:rPr lang="en-GB" sz="1050">
                    <a:solidFill>
                      <a:srgbClr val="C00000"/>
                    </a:solidFill>
                    <a:latin typeface="Gill Sans MT" panose="020B0502020104020203" pitchFamily="34" charset="0"/>
                  </a:rPr>
                  <a:t>Placebo</a:t>
                </a:r>
              </a:p>
            </p:txBody>
          </p:sp>
          <p:sp>
            <p:nvSpPr>
              <p:cNvPr id="56" name="TextBox 55"/>
              <p:cNvSpPr txBox="1"/>
              <p:nvPr/>
            </p:nvSpPr>
            <p:spPr>
              <a:xfrm rot="19174211">
                <a:off x="1425873" y="2713305"/>
                <a:ext cx="1031833" cy="338555"/>
              </a:xfrm>
              <a:prstGeom prst="rect">
                <a:avLst/>
              </a:prstGeom>
              <a:noFill/>
            </p:spPr>
            <p:txBody>
              <a:bodyPr wrap="square" rtlCol="0">
                <a:spAutoFit/>
              </a:bodyPr>
              <a:lstStyle/>
              <a:p>
                <a:r>
                  <a:rPr lang="en-GB" sz="1050">
                    <a:solidFill>
                      <a:srgbClr val="C00000"/>
                    </a:solidFill>
                    <a:latin typeface="Gill Sans MT" panose="020B0502020104020203" pitchFamily="34" charset="0"/>
                  </a:rPr>
                  <a:t>Placebo</a:t>
                </a:r>
              </a:p>
            </p:txBody>
          </p:sp>
        </p:grpSp>
      </p:grpSp>
      <p:sp>
        <p:nvSpPr>
          <p:cNvPr id="60" name="TextBox 59">
            <a:extLst>
              <a:ext uri="{FF2B5EF4-FFF2-40B4-BE49-F238E27FC236}">
                <a16:creationId xmlns:a16="http://schemas.microsoft.com/office/drawing/2014/main" id="{C183C0AC-F782-4B37-B269-76A10A5D9C0E}"/>
              </a:ext>
            </a:extLst>
          </p:cNvPr>
          <p:cNvSpPr txBox="1"/>
          <p:nvPr/>
        </p:nvSpPr>
        <p:spPr>
          <a:xfrm>
            <a:off x="5285330" y="2202074"/>
            <a:ext cx="846707" cy="507831"/>
          </a:xfrm>
          <a:prstGeom prst="rect">
            <a:avLst/>
          </a:prstGeom>
          <a:noFill/>
        </p:spPr>
        <p:txBody>
          <a:bodyPr wrap="none" rtlCol="0">
            <a:spAutoFit/>
          </a:bodyPr>
          <a:lstStyle/>
          <a:p>
            <a:r>
              <a:rPr lang="en-GB" sz="1350">
                <a:latin typeface="Gill Sans MT" pitchFamily="34" charset="0"/>
              </a:rPr>
              <a:t>4 months</a:t>
            </a:r>
          </a:p>
          <a:p>
            <a:r>
              <a:rPr lang="en-GB" sz="1350" b="1">
                <a:latin typeface="Gill Sans MT" pitchFamily="34" charset="0"/>
              </a:rPr>
              <a:t>nothing</a:t>
            </a:r>
          </a:p>
        </p:txBody>
      </p:sp>
      <p:sp>
        <p:nvSpPr>
          <p:cNvPr id="61" name="TextBox 60">
            <a:extLst>
              <a:ext uri="{FF2B5EF4-FFF2-40B4-BE49-F238E27FC236}">
                <a16:creationId xmlns:a16="http://schemas.microsoft.com/office/drawing/2014/main" id="{8851C6DF-BD14-49DE-9EE1-BC25C59F890F}"/>
              </a:ext>
            </a:extLst>
          </p:cNvPr>
          <p:cNvSpPr txBox="1"/>
          <p:nvPr/>
        </p:nvSpPr>
        <p:spPr>
          <a:xfrm>
            <a:off x="8224470" y="2195392"/>
            <a:ext cx="881973" cy="528734"/>
          </a:xfrm>
          <a:prstGeom prst="rect">
            <a:avLst/>
          </a:prstGeom>
          <a:noFill/>
        </p:spPr>
        <p:txBody>
          <a:bodyPr wrap="none" rtlCol="0">
            <a:spAutoFit/>
          </a:bodyPr>
          <a:lstStyle/>
          <a:p>
            <a:r>
              <a:rPr lang="en-GB" sz="1418">
                <a:latin typeface="Gill Sans MT" pitchFamily="34" charset="0"/>
              </a:rPr>
              <a:t>4 months</a:t>
            </a:r>
          </a:p>
          <a:p>
            <a:r>
              <a:rPr lang="en-GB" sz="1418" b="1">
                <a:latin typeface="Gill Sans MT" pitchFamily="34" charset="0"/>
              </a:rPr>
              <a:t>statin</a:t>
            </a:r>
          </a:p>
        </p:txBody>
      </p:sp>
      <p:sp>
        <p:nvSpPr>
          <p:cNvPr id="59" name="TextShape 1">
            <a:extLst>
              <a:ext uri="{FF2B5EF4-FFF2-40B4-BE49-F238E27FC236}">
                <a16:creationId xmlns:a16="http://schemas.microsoft.com/office/drawing/2014/main" id="{1B268695-CC39-43D6-85D8-60FA30EAC717}"/>
              </a:ext>
            </a:extLst>
          </p:cNvPr>
          <p:cNvSpPr txBox="1"/>
          <p:nvPr/>
        </p:nvSpPr>
        <p:spPr>
          <a:xfrm>
            <a:off x="8665456" y="5798793"/>
            <a:ext cx="6480000" cy="206659"/>
          </a:xfrm>
          <a:prstGeom prst="rect">
            <a:avLst/>
          </a:prstGeom>
          <a:noFill/>
          <a:ln>
            <a:noFill/>
          </a:ln>
        </p:spPr>
        <p:txBody>
          <a:bodyPr lIns="67500" tIns="33750" rIns="67500" bIns="33750">
            <a:spAutoFit/>
          </a:bodyPr>
          <a:lstStyle/>
          <a:p>
            <a:r>
              <a:rPr lang="en-US" sz="900" b="1" spc="-1">
                <a:solidFill>
                  <a:srgbClr val="000000"/>
                </a:solidFill>
                <a:latin typeface="Arial"/>
              </a:rPr>
              <a:t>J Howard et al. </a:t>
            </a:r>
            <a:r>
              <a:rPr lang="en-US" sz="900" b="1" i="1" spc="-1">
                <a:solidFill>
                  <a:srgbClr val="000000"/>
                </a:solidFill>
                <a:latin typeface="Arial"/>
              </a:rPr>
              <a:t>J Am Coll </a:t>
            </a:r>
            <a:r>
              <a:rPr lang="en-US" sz="900" b="1" i="1" spc="-1" err="1">
                <a:solidFill>
                  <a:srgbClr val="000000"/>
                </a:solidFill>
                <a:latin typeface="Arial"/>
              </a:rPr>
              <a:t>Cardiol</a:t>
            </a:r>
            <a:r>
              <a:rPr lang="en-US" sz="900" b="1" spc="-1">
                <a:solidFill>
                  <a:srgbClr val="000000"/>
                </a:solidFill>
                <a:latin typeface="Arial"/>
              </a:rPr>
              <a:t> 2021; 78:1210-1222.</a:t>
            </a:r>
            <a:endParaRPr lang="en-US" sz="900" spc="-1">
              <a:solidFill>
                <a:srgbClr val="000000"/>
              </a:solidFill>
              <a:latin typeface="Arial"/>
            </a:endParaRPr>
          </a:p>
        </p:txBody>
      </p:sp>
    </p:spTree>
    <p:extLst>
      <p:ext uri="{BB962C8B-B14F-4D97-AF65-F5344CB8AC3E}">
        <p14:creationId xmlns:p14="http://schemas.microsoft.com/office/powerpoint/2010/main" val="2767010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fade">
                                      <p:cBhvr>
                                        <p:cTn id="7" dur="500"/>
                                        <p:tgtEl>
                                          <p:spTgt spid="2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8"/>
                                        </p:tgtEl>
                                        <p:attrNameLst>
                                          <p:attrName>style.visibility</p:attrName>
                                        </p:attrNameLst>
                                      </p:cBhvr>
                                      <p:to>
                                        <p:strVal val="visible"/>
                                      </p:to>
                                    </p:set>
                                    <p:animEffect transition="in" filter="fade">
                                      <p:cBhvr>
                                        <p:cTn id="12" dur="500"/>
                                        <p:tgtEl>
                                          <p:spTgt spid="5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61"/>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6"/>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60"/>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60" grpId="0"/>
      <p:bldP spid="6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a:extLst>
              <a:ext uri="{FF2B5EF4-FFF2-40B4-BE49-F238E27FC236}">
                <a16:creationId xmlns:a16="http://schemas.microsoft.com/office/drawing/2014/main" id="{706E44AE-DAA0-D218-6462-1A0DC42133A9}"/>
              </a:ext>
            </a:extLst>
          </p:cNvPr>
          <p:cNvSpPr>
            <a:spLocks noGrp="1" noChangeArrowheads="1"/>
          </p:cNvSpPr>
          <p:nvPr>
            <p:ph type="title"/>
          </p:nvPr>
        </p:nvSpPr>
        <p:spPr>
          <a:xfrm>
            <a:off x="103414" y="315685"/>
            <a:ext cx="8523514" cy="468086"/>
          </a:xfrm>
        </p:spPr>
        <p:txBody>
          <a:bodyPr/>
          <a:lstStyle/>
          <a:p>
            <a:pPr eaLnBrk="1" hangingPunct="1"/>
            <a:r>
              <a:rPr lang="en-GB" altLang="en-US">
                <a:latin typeface="Arial" panose="020B0604020202020204" pitchFamily="34" charset="0"/>
                <a:cs typeface="Arial" panose="020B0604020202020204" pitchFamily="34" charset="0"/>
              </a:rPr>
              <a:t>What to do if muscle ache</a:t>
            </a:r>
          </a:p>
        </p:txBody>
      </p:sp>
      <p:sp>
        <p:nvSpPr>
          <p:cNvPr id="46083" name="Rectangle 3">
            <a:extLst>
              <a:ext uri="{FF2B5EF4-FFF2-40B4-BE49-F238E27FC236}">
                <a16:creationId xmlns:a16="http://schemas.microsoft.com/office/drawing/2014/main" id="{ADB8FB97-9109-5F0F-3864-7E5C45D6301B}"/>
              </a:ext>
            </a:extLst>
          </p:cNvPr>
          <p:cNvSpPr>
            <a:spLocks noGrp="1" noChangeArrowheads="1"/>
          </p:cNvSpPr>
          <p:nvPr>
            <p:ph type="body" idx="1"/>
          </p:nvPr>
        </p:nvSpPr>
        <p:spPr/>
        <p:txBody>
          <a:bodyPr vert="horz" lIns="91440" tIns="45720" rIns="91440" bIns="45720" rtlCol="0" anchor="t">
            <a:normAutofit/>
          </a:bodyPr>
          <a:lstStyle/>
          <a:p>
            <a:pPr eaLnBrk="1" hangingPunct="1"/>
            <a:r>
              <a:rPr lang="en-GB" altLang="en-US" sz="2800">
                <a:latin typeface="Arial" panose="020B0604020202020204" pitchFamily="34" charset="0"/>
                <a:cs typeface="Arial" panose="020B0604020202020204" pitchFamily="34" charset="0"/>
              </a:rPr>
              <a:t>Take good history</a:t>
            </a:r>
          </a:p>
          <a:p>
            <a:pPr eaLnBrk="1" hangingPunct="1"/>
            <a:r>
              <a:rPr lang="en-GB" altLang="en-US" sz="2800">
                <a:latin typeface="Arial" panose="020B0604020202020204" pitchFamily="34" charset="0"/>
                <a:cs typeface="Arial" panose="020B0604020202020204" pitchFamily="34" charset="0"/>
              </a:rPr>
              <a:t>Measure CK (myalgia v myopathy)</a:t>
            </a:r>
          </a:p>
          <a:p>
            <a:r>
              <a:rPr lang="en-GB" altLang="en-US" sz="2800">
                <a:latin typeface="Arial" panose="020B0604020202020204" pitchFamily="34" charset="0"/>
                <a:ea typeface="Tahoma"/>
                <a:cs typeface="Arial" panose="020B0604020202020204" pitchFamily="34" charset="0"/>
              </a:rPr>
              <a:t>Myalgia and symptoms intolerable: Statin break</a:t>
            </a:r>
          </a:p>
          <a:p>
            <a:pPr eaLnBrk="1" hangingPunct="1"/>
            <a:r>
              <a:rPr lang="en-GB" altLang="en-US" sz="2800">
                <a:latin typeface="Arial" panose="020B0604020202020204" pitchFamily="34" charset="0"/>
                <a:ea typeface="Tahoma"/>
                <a:cs typeface="Arial" panose="020B0604020202020204" pitchFamily="34" charset="0"/>
              </a:rPr>
              <a:t>Do symptoms go away? If YES, try lower dose of same statin (i.e. rechallenge)</a:t>
            </a:r>
          </a:p>
          <a:p>
            <a:pPr eaLnBrk="1" hangingPunct="1"/>
            <a:r>
              <a:rPr lang="en-GB" altLang="en-US" sz="2800">
                <a:latin typeface="Arial" panose="020B0604020202020204" pitchFamily="34" charset="0"/>
                <a:ea typeface="Tahoma"/>
                <a:cs typeface="Arial" panose="020B0604020202020204" pitchFamily="34" charset="0"/>
              </a:rPr>
              <a:t>If CK high (&gt;10 ULN i.e. myalgia), stop statin immediately. Monitor CK. Usually reintroduce statin lower dose as well and carefully monitor</a:t>
            </a:r>
          </a:p>
        </p:txBody>
      </p:sp>
    </p:spTree>
    <p:extLst>
      <p:ext uri="{BB962C8B-B14F-4D97-AF65-F5344CB8AC3E}">
        <p14:creationId xmlns:p14="http://schemas.microsoft.com/office/powerpoint/2010/main" val="2301664470"/>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icture 53">
            <a:extLst>
              <a:ext uri="{FF2B5EF4-FFF2-40B4-BE49-F238E27FC236}">
                <a16:creationId xmlns:a16="http://schemas.microsoft.com/office/drawing/2014/main" id="{A3BAD6F9-7A7D-AF49-BBB0-22E2C217FD51}"/>
              </a:ext>
            </a:extLst>
          </p:cNvPr>
          <p:cNvPicPr>
            <a:picLocks noChangeAspect="1"/>
          </p:cNvPicPr>
          <p:nvPr/>
        </p:nvPicPr>
        <p:blipFill rotWithShape="1">
          <a:blip r:embed="rId2"/>
          <a:srcRect l="80654"/>
          <a:stretch/>
        </p:blipFill>
        <p:spPr>
          <a:xfrm>
            <a:off x="9914614" y="1044676"/>
            <a:ext cx="628154" cy="339918"/>
          </a:xfrm>
          <a:prstGeom prst="rect">
            <a:avLst/>
          </a:prstGeom>
        </p:spPr>
      </p:pic>
      <p:sp>
        <p:nvSpPr>
          <p:cNvPr id="56" name="Rectangle 55">
            <a:extLst>
              <a:ext uri="{FF2B5EF4-FFF2-40B4-BE49-F238E27FC236}">
                <a16:creationId xmlns:a16="http://schemas.microsoft.com/office/drawing/2014/main" id="{B5E0D7B7-4D9B-B541-875E-E470A8C21536}"/>
              </a:ext>
            </a:extLst>
          </p:cNvPr>
          <p:cNvSpPr/>
          <p:nvPr/>
        </p:nvSpPr>
        <p:spPr>
          <a:xfrm>
            <a:off x="1649226" y="1003099"/>
            <a:ext cx="7412397" cy="300082"/>
          </a:xfrm>
          <a:prstGeom prst="rect">
            <a:avLst/>
          </a:prstGeom>
          <a:solidFill>
            <a:srgbClr val="2359A5"/>
          </a:solidFill>
          <a:ln>
            <a:noFill/>
          </a:ln>
        </p:spPr>
        <p:txBody>
          <a:bodyPr wrap="square">
            <a:spAutoFit/>
          </a:bodyPr>
          <a:lstStyle/>
          <a:p>
            <a:r>
              <a:rPr lang="en-GB" sz="1350" b="1">
                <a:solidFill>
                  <a:schemeClr val="bg1"/>
                </a:solidFill>
                <a:latin typeface="Arial" panose="020B0604020202020204" pitchFamily="34" charset="0"/>
                <a:cs typeface="Arial" panose="020B0604020202020204" pitchFamily="34" charset="0"/>
              </a:rPr>
              <a:t>Statin Intolerance Pathway</a:t>
            </a:r>
          </a:p>
        </p:txBody>
      </p:sp>
      <p:cxnSp>
        <p:nvCxnSpPr>
          <p:cNvPr id="60" name="Straight Arrow Connector 59">
            <a:extLst>
              <a:ext uri="{FF2B5EF4-FFF2-40B4-BE49-F238E27FC236}">
                <a16:creationId xmlns:a16="http://schemas.microsoft.com/office/drawing/2014/main" id="{FCF668EA-C98D-464B-AA53-32A47BF800C2}"/>
              </a:ext>
            </a:extLst>
          </p:cNvPr>
          <p:cNvCxnSpPr>
            <a:cxnSpLocks/>
          </p:cNvCxnSpPr>
          <p:nvPr/>
        </p:nvCxnSpPr>
        <p:spPr>
          <a:xfrm>
            <a:off x="3040783" y="2310304"/>
            <a:ext cx="0" cy="137623"/>
          </a:xfrm>
          <a:prstGeom prst="straightConnector1">
            <a:avLst/>
          </a:prstGeom>
          <a:ln w="25400" cap="flat">
            <a:solidFill>
              <a:srgbClr val="2359A5"/>
            </a:solidFill>
            <a:tailEnd type="triangle"/>
          </a:ln>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976C378B-7B9C-034E-9E8C-C2DF79F29F1B}"/>
              </a:ext>
            </a:extLst>
          </p:cNvPr>
          <p:cNvSpPr txBox="1"/>
          <p:nvPr/>
        </p:nvSpPr>
        <p:spPr>
          <a:xfrm>
            <a:off x="1649226" y="1701845"/>
            <a:ext cx="2783117" cy="403957"/>
          </a:xfrm>
          <a:prstGeom prst="rect">
            <a:avLst/>
          </a:prstGeom>
          <a:solidFill>
            <a:schemeClr val="accent4">
              <a:lumMod val="60000"/>
              <a:lumOff val="40000"/>
            </a:schemeClr>
          </a:solidFill>
          <a:ln>
            <a:noFill/>
          </a:ln>
        </p:spPr>
        <p:txBody>
          <a:bodyPr wrap="square" rtlCol="0">
            <a:spAutoFit/>
          </a:bodyPr>
          <a:lstStyle/>
          <a:p>
            <a:pPr algn="ctr"/>
            <a:r>
              <a:rPr lang="en-US" sz="675">
                <a:latin typeface="Arial" panose="020B0604020202020204" pitchFamily="34" charset="0"/>
                <a:cs typeface="Arial" panose="020B0604020202020204" pitchFamily="34" charset="0"/>
              </a:rPr>
              <a:t> Consider other potential side effects for statins</a:t>
            </a:r>
          </a:p>
          <a:p>
            <a:r>
              <a:rPr lang="en-US" sz="675">
                <a:latin typeface="Arial" panose="020B0604020202020204" pitchFamily="34" charset="0"/>
                <a:cs typeface="Arial" panose="020B0604020202020204" pitchFamily="34" charset="0"/>
              </a:rPr>
              <a:t>• Be aware of </a:t>
            </a:r>
            <a:r>
              <a:rPr lang="en-US" sz="675" b="1">
                <a:latin typeface="Arial" panose="020B0604020202020204" pitchFamily="34" charset="0"/>
                <a:cs typeface="Arial" panose="020B0604020202020204" pitchFamily="34" charset="0"/>
              </a:rPr>
              <a:t>Statin Reluctance </a:t>
            </a:r>
            <a:r>
              <a:rPr lang="en-US" sz="675">
                <a:latin typeface="Arial" panose="020B0604020202020204" pitchFamily="34" charset="0"/>
                <a:cs typeface="Arial" panose="020B0604020202020204" pitchFamily="34" charset="0"/>
              </a:rPr>
              <a:t>and </a:t>
            </a:r>
            <a:r>
              <a:rPr lang="en-US" sz="675" b="1">
                <a:latin typeface="Arial" panose="020B0604020202020204" pitchFamily="34" charset="0"/>
                <a:cs typeface="Arial" panose="020B0604020202020204" pitchFamily="34" charset="0"/>
              </a:rPr>
              <a:t>Nocebo Effect</a:t>
            </a:r>
          </a:p>
          <a:p>
            <a:r>
              <a:rPr lang="en-US" sz="675">
                <a:latin typeface="Arial" panose="020B0604020202020204" pitchFamily="34" charset="0"/>
                <a:cs typeface="Arial" panose="020B0604020202020204" pitchFamily="34" charset="0"/>
              </a:rPr>
              <a:t>• See </a:t>
            </a:r>
            <a:r>
              <a:rPr lang="en-US" sz="675" b="1">
                <a:latin typeface="Arial" panose="020B0604020202020204" pitchFamily="34" charset="0"/>
                <a:cs typeface="Arial" panose="020B0604020202020204" pitchFamily="34" charset="0"/>
              </a:rPr>
              <a:t>‘Person </a:t>
            </a:r>
            <a:r>
              <a:rPr lang="en-US" sz="675" b="1" err="1">
                <a:latin typeface="Arial" panose="020B0604020202020204" pitchFamily="34" charset="0"/>
                <a:cs typeface="Arial" panose="020B0604020202020204" pitchFamily="34" charset="0"/>
              </a:rPr>
              <a:t>Centred</a:t>
            </a:r>
            <a:r>
              <a:rPr lang="en-US" sz="675" b="1">
                <a:latin typeface="Arial" panose="020B0604020202020204" pitchFamily="34" charset="0"/>
                <a:cs typeface="Arial" panose="020B0604020202020204" pitchFamily="34" charset="0"/>
              </a:rPr>
              <a:t> Care’ </a:t>
            </a:r>
            <a:r>
              <a:rPr lang="en-US" sz="675">
                <a:latin typeface="Arial" panose="020B0604020202020204" pitchFamily="34" charset="0"/>
                <a:cs typeface="Arial" panose="020B0604020202020204" pitchFamily="34" charset="0"/>
              </a:rPr>
              <a:t>box at page 2</a:t>
            </a:r>
          </a:p>
        </p:txBody>
      </p:sp>
      <p:sp>
        <p:nvSpPr>
          <p:cNvPr id="64" name="TextBox 63">
            <a:extLst>
              <a:ext uri="{FF2B5EF4-FFF2-40B4-BE49-F238E27FC236}">
                <a16:creationId xmlns:a16="http://schemas.microsoft.com/office/drawing/2014/main" id="{AC4CAF7F-1E22-5F45-9840-92CE5E6A5333}"/>
              </a:ext>
            </a:extLst>
          </p:cNvPr>
          <p:cNvSpPr txBox="1"/>
          <p:nvPr/>
        </p:nvSpPr>
        <p:spPr>
          <a:xfrm>
            <a:off x="1649225" y="1362245"/>
            <a:ext cx="5838329" cy="219291"/>
          </a:xfrm>
          <a:prstGeom prst="rect">
            <a:avLst/>
          </a:prstGeom>
          <a:solidFill>
            <a:srgbClr val="2359A5"/>
          </a:solidFill>
          <a:ln>
            <a:noFill/>
          </a:ln>
        </p:spPr>
        <p:txBody>
          <a:bodyPr wrap="square" rtlCol="0">
            <a:spAutoFit/>
          </a:bodyPr>
          <a:lstStyle/>
          <a:p>
            <a:pPr algn="ctr"/>
            <a:r>
              <a:rPr lang="en-US" sz="825" b="1">
                <a:solidFill>
                  <a:schemeClr val="bg1"/>
                </a:solidFill>
                <a:latin typeface="Arial" panose="020B0604020202020204" pitchFamily="34" charset="0"/>
                <a:cs typeface="Arial" panose="020B0604020202020204" pitchFamily="34" charset="0"/>
              </a:rPr>
              <a:t> Person at high CVD risk reports potential intolerance to recommended high intensity statin treatment</a:t>
            </a:r>
          </a:p>
        </p:txBody>
      </p:sp>
      <p:sp>
        <p:nvSpPr>
          <p:cNvPr id="67" name="TextBox 66">
            <a:extLst>
              <a:ext uri="{FF2B5EF4-FFF2-40B4-BE49-F238E27FC236}">
                <a16:creationId xmlns:a16="http://schemas.microsoft.com/office/drawing/2014/main" id="{AB741CB6-C7FF-9845-A3A2-325E9C5BB0BD}"/>
              </a:ext>
            </a:extLst>
          </p:cNvPr>
          <p:cNvSpPr txBox="1"/>
          <p:nvPr/>
        </p:nvSpPr>
        <p:spPr>
          <a:xfrm>
            <a:off x="4704440" y="1701844"/>
            <a:ext cx="2783117" cy="300082"/>
          </a:xfrm>
          <a:prstGeom prst="rect">
            <a:avLst/>
          </a:prstGeom>
          <a:solidFill>
            <a:schemeClr val="accent5">
              <a:lumMod val="60000"/>
              <a:lumOff val="40000"/>
            </a:schemeClr>
          </a:solidFill>
          <a:ln>
            <a:noFill/>
          </a:ln>
        </p:spPr>
        <p:txBody>
          <a:bodyPr wrap="square" rtlCol="0">
            <a:spAutoFit/>
          </a:bodyPr>
          <a:lstStyle/>
          <a:p>
            <a:pPr algn="ctr"/>
            <a:r>
              <a:rPr lang="en-US" sz="675">
                <a:latin typeface="Arial" panose="020B0604020202020204" pitchFamily="34" charset="0"/>
                <a:cs typeface="Arial" panose="020B0604020202020204" pitchFamily="34" charset="0"/>
              </a:rPr>
              <a:t>New onset or worsening of muscle symptoms since starting statins? (pain, tenderness or weakness)</a:t>
            </a:r>
          </a:p>
        </p:txBody>
      </p:sp>
      <p:sp>
        <p:nvSpPr>
          <p:cNvPr id="68" name="TextBox 67">
            <a:extLst>
              <a:ext uri="{FF2B5EF4-FFF2-40B4-BE49-F238E27FC236}">
                <a16:creationId xmlns:a16="http://schemas.microsoft.com/office/drawing/2014/main" id="{41213E23-C4B2-A149-9FF7-28A71A0986B6}"/>
              </a:ext>
            </a:extLst>
          </p:cNvPr>
          <p:cNvSpPr txBox="1"/>
          <p:nvPr/>
        </p:nvSpPr>
        <p:spPr>
          <a:xfrm>
            <a:off x="7750910" y="1998144"/>
            <a:ext cx="2783117" cy="300082"/>
          </a:xfrm>
          <a:prstGeom prst="rect">
            <a:avLst/>
          </a:prstGeom>
          <a:solidFill>
            <a:srgbClr val="F47F71"/>
          </a:solidFill>
          <a:ln>
            <a:noFill/>
          </a:ln>
        </p:spPr>
        <p:txBody>
          <a:bodyPr wrap="square" rtlCol="0">
            <a:spAutoFit/>
          </a:bodyPr>
          <a:lstStyle/>
          <a:p>
            <a:pPr algn="ctr"/>
            <a:r>
              <a:rPr lang="en-US" sz="675">
                <a:latin typeface="Arial" panose="020B0604020202020204" pitchFamily="34" charset="0"/>
                <a:cs typeface="Arial" panose="020B0604020202020204" pitchFamily="34" charset="0"/>
              </a:rPr>
              <a:t>*Symmetrical pain and/or weakness in large proximal muscle groups, worsened by exercise</a:t>
            </a:r>
          </a:p>
        </p:txBody>
      </p:sp>
      <p:sp>
        <p:nvSpPr>
          <p:cNvPr id="69" name="TextBox 68">
            <a:extLst>
              <a:ext uri="{FF2B5EF4-FFF2-40B4-BE49-F238E27FC236}">
                <a16:creationId xmlns:a16="http://schemas.microsoft.com/office/drawing/2014/main" id="{ADC21EC9-C45A-B749-9B1D-24528796681E}"/>
              </a:ext>
            </a:extLst>
          </p:cNvPr>
          <p:cNvSpPr txBox="1"/>
          <p:nvPr/>
        </p:nvSpPr>
        <p:spPr>
          <a:xfrm>
            <a:off x="1649226" y="2137178"/>
            <a:ext cx="2783117" cy="196208"/>
          </a:xfrm>
          <a:prstGeom prst="rect">
            <a:avLst/>
          </a:prstGeom>
          <a:solidFill>
            <a:schemeClr val="accent4">
              <a:lumMod val="60000"/>
              <a:lumOff val="40000"/>
            </a:schemeClr>
          </a:solidFill>
          <a:ln>
            <a:noFill/>
          </a:ln>
        </p:spPr>
        <p:txBody>
          <a:bodyPr wrap="square" rtlCol="0">
            <a:spAutoFit/>
          </a:bodyPr>
          <a:lstStyle/>
          <a:p>
            <a:pPr algn="ctr"/>
            <a:r>
              <a:rPr lang="en-US" sz="675">
                <a:latin typeface="Arial" panose="020B0604020202020204" pitchFamily="34" charset="0"/>
                <a:cs typeface="Arial" panose="020B0604020202020204" pitchFamily="34" charset="0"/>
              </a:rPr>
              <a:t>Muscular symptoms not related to statins</a:t>
            </a:r>
          </a:p>
        </p:txBody>
      </p:sp>
      <p:sp>
        <p:nvSpPr>
          <p:cNvPr id="70" name="TextBox 69">
            <a:extLst>
              <a:ext uri="{FF2B5EF4-FFF2-40B4-BE49-F238E27FC236}">
                <a16:creationId xmlns:a16="http://schemas.microsoft.com/office/drawing/2014/main" id="{EF8EF1D4-3552-B249-886C-33C69596F7DF}"/>
              </a:ext>
            </a:extLst>
          </p:cNvPr>
          <p:cNvSpPr txBox="1"/>
          <p:nvPr/>
        </p:nvSpPr>
        <p:spPr>
          <a:xfrm>
            <a:off x="1649226" y="2447925"/>
            <a:ext cx="2783117" cy="300082"/>
          </a:xfrm>
          <a:prstGeom prst="rect">
            <a:avLst/>
          </a:prstGeom>
          <a:solidFill>
            <a:schemeClr val="accent4">
              <a:lumMod val="60000"/>
              <a:lumOff val="40000"/>
            </a:schemeClr>
          </a:solidFill>
          <a:ln>
            <a:noFill/>
          </a:ln>
        </p:spPr>
        <p:txBody>
          <a:bodyPr wrap="square" rtlCol="0">
            <a:spAutoFit/>
          </a:bodyPr>
          <a:lstStyle/>
          <a:p>
            <a:pPr algn="ctr"/>
            <a:r>
              <a:rPr lang="en-US" sz="675" b="1">
                <a:latin typeface="Arial" panose="020B0604020202020204" pitchFamily="34" charset="0"/>
                <a:cs typeface="Arial" panose="020B0604020202020204" pitchFamily="34" charset="0"/>
              </a:rPr>
              <a:t>Non SRM: </a:t>
            </a:r>
            <a:r>
              <a:rPr lang="en-US" sz="675">
                <a:latin typeface="Arial" panose="020B0604020202020204" pitchFamily="34" charset="0"/>
                <a:cs typeface="Arial" panose="020B0604020202020204" pitchFamily="34" charset="0"/>
              </a:rPr>
              <a:t>Consider other causes e.g. PMR, Vit D deficiency.</a:t>
            </a:r>
            <a:br>
              <a:rPr lang="en-US" sz="675">
                <a:latin typeface="Arial" panose="020B0604020202020204" pitchFamily="34" charset="0"/>
                <a:cs typeface="Arial" panose="020B0604020202020204" pitchFamily="34" charset="0"/>
              </a:rPr>
            </a:br>
            <a:r>
              <a:rPr lang="en-US" sz="675">
                <a:latin typeface="Arial" panose="020B0604020202020204" pitchFamily="34" charset="0"/>
                <a:cs typeface="Arial" panose="020B0604020202020204" pitchFamily="34" charset="0"/>
              </a:rPr>
              <a:t>Check bone profile, Vit D, CRP.</a:t>
            </a:r>
          </a:p>
        </p:txBody>
      </p:sp>
      <p:sp>
        <p:nvSpPr>
          <p:cNvPr id="76" name="TextBox 75">
            <a:extLst>
              <a:ext uri="{FF2B5EF4-FFF2-40B4-BE49-F238E27FC236}">
                <a16:creationId xmlns:a16="http://schemas.microsoft.com/office/drawing/2014/main" id="{C0CB2A9B-9119-0244-A156-6C87D0FE0C7B}"/>
              </a:ext>
            </a:extLst>
          </p:cNvPr>
          <p:cNvSpPr txBox="1"/>
          <p:nvPr/>
        </p:nvSpPr>
        <p:spPr>
          <a:xfrm>
            <a:off x="1649226" y="2799772"/>
            <a:ext cx="2783117" cy="403957"/>
          </a:xfrm>
          <a:prstGeom prst="rect">
            <a:avLst/>
          </a:prstGeom>
          <a:solidFill>
            <a:schemeClr val="accent6">
              <a:lumMod val="60000"/>
              <a:lumOff val="40000"/>
            </a:schemeClr>
          </a:solidFill>
          <a:ln>
            <a:noFill/>
          </a:ln>
        </p:spPr>
        <p:txBody>
          <a:bodyPr wrap="square" rtlCol="0">
            <a:spAutoFit/>
          </a:bodyPr>
          <a:lstStyle/>
          <a:p>
            <a:pPr algn="ctr"/>
            <a:r>
              <a:rPr lang="en-US" sz="675" b="1">
                <a:latin typeface="Arial" panose="020B0604020202020204" pitchFamily="34" charset="0"/>
                <a:cs typeface="Arial" panose="020B0604020202020204" pitchFamily="34" charset="0"/>
              </a:rPr>
              <a:t>Tolerable symptoms</a:t>
            </a:r>
          </a:p>
          <a:p>
            <a:pPr algn="ctr"/>
            <a:r>
              <a:rPr lang="en-US" sz="675">
                <a:latin typeface="Arial" panose="020B0604020202020204" pitchFamily="34" charset="0"/>
                <a:cs typeface="Arial" panose="020B0604020202020204" pitchFamily="34" charset="0"/>
              </a:rPr>
              <a:t>No clinical concern</a:t>
            </a:r>
          </a:p>
          <a:p>
            <a:pPr algn="ctr"/>
            <a:r>
              <a:rPr lang="en-US" sz="675">
                <a:latin typeface="Arial" panose="020B0604020202020204" pitchFamily="34" charset="0"/>
                <a:cs typeface="Arial" panose="020B0604020202020204" pitchFamily="34" charset="0"/>
              </a:rPr>
              <a:t>CK &lt; 4x ULN</a:t>
            </a:r>
          </a:p>
        </p:txBody>
      </p:sp>
      <p:sp>
        <p:nvSpPr>
          <p:cNvPr id="82" name="TextBox 81">
            <a:extLst>
              <a:ext uri="{FF2B5EF4-FFF2-40B4-BE49-F238E27FC236}">
                <a16:creationId xmlns:a16="http://schemas.microsoft.com/office/drawing/2014/main" id="{2F106A4B-152E-D04F-BA36-DCB1E74A1CA8}"/>
              </a:ext>
            </a:extLst>
          </p:cNvPr>
          <p:cNvSpPr txBox="1"/>
          <p:nvPr/>
        </p:nvSpPr>
        <p:spPr>
          <a:xfrm>
            <a:off x="1649226" y="3318268"/>
            <a:ext cx="2783117" cy="403957"/>
          </a:xfrm>
          <a:prstGeom prst="rect">
            <a:avLst/>
          </a:prstGeom>
          <a:solidFill>
            <a:schemeClr val="accent6">
              <a:lumMod val="60000"/>
              <a:lumOff val="40000"/>
            </a:schemeClr>
          </a:solidFill>
          <a:ln>
            <a:noFill/>
          </a:ln>
        </p:spPr>
        <p:txBody>
          <a:bodyPr wrap="square" rtlCol="0">
            <a:spAutoFit/>
          </a:bodyPr>
          <a:lstStyle/>
          <a:p>
            <a:pPr algn="ctr"/>
            <a:r>
              <a:rPr lang="en-US" sz="675">
                <a:latin typeface="Arial" panose="020B0604020202020204" pitchFamily="34" charset="0"/>
                <a:cs typeface="Arial" panose="020B0604020202020204" pitchFamily="34" charset="0"/>
              </a:rPr>
              <a:t>Improvement within 2 weeks</a:t>
            </a:r>
          </a:p>
          <a:p>
            <a:pPr algn="ctr"/>
            <a:r>
              <a:rPr lang="en-US" sz="675">
                <a:latin typeface="Arial" panose="020B0604020202020204" pitchFamily="34" charset="0"/>
                <a:cs typeface="Arial" panose="020B0604020202020204" pitchFamily="34" charset="0"/>
              </a:rPr>
              <a:t>Resolved within 6 weeks</a:t>
            </a:r>
          </a:p>
          <a:p>
            <a:pPr algn="ctr"/>
            <a:r>
              <a:rPr lang="en-US" sz="675">
                <a:latin typeface="Arial" panose="020B0604020202020204" pitchFamily="34" charset="0"/>
                <a:cs typeface="Arial" panose="020B0604020202020204" pitchFamily="34" charset="0"/>
              </a:rPr>
              <a:t>Patient happy to continue</a:t>
            </a:r>
          </a:p>
        </p:txBody>
      </p:sp>
      <p:cxnSp>
        <p:nvCxnSpPr>
          <p:cNvPr id="83" name="Straight Arrow Connector 82">
            <a:extLst>
              <a:ext uri="{FF2B5EF4-FFF2-40B4-BE49-F238E27FC236}">
                <a16:creationId xmlns:a16="http://schemas.microsoft.com/office/drawing/2014/main" id="{2739093B-987B-2646-8E52-DEDADCDCB143}"/>
              </a:ext>
            </a:extLst>
          </p:cNvPr>
          <p:cNvCxnSpPr>
            <a:cxnSpLocks/>
          </p:cNvCxnSpPr>
          <p:nvPr/>
        </p:nvCxnSpPr>
        <p:spPr>
          <a:xfrm>
            <a:off x="3040783" y="3180645"/>
            <a:ext cx="0" cy="137623"/>
          </a:xfrm>
          <a:prstGeom prst="straightConnector1">
            <a:avLst/>
          </a:prstGeom>
          <a:ln w="25400" cap="flat">
            <a:solidFill>
              <a:srgbClr val="2359A5"/>
            </a:solidFill>
            <a:tailEnd type="triangle"/>
          </a:ln>
        </p:spPr>
        <p:style>
          <a:lnRef idx="1">
            <a:schemeClr val="accent1"/>
          </a:lnRef>
          <a:fillRef idx="0">
            <a:schemeClr val="accent1"/>
          </a:fillRef>
          <a:effectRef idx="0">
            <a:schemeClr val="accent1"/>
          </a:effectRef>
          <a:fontRef idx="minor">
            <a:schemeClr val="tx1"/>
          </a:fontRef>
        </p:style>
      </p:cxnSp>
      <p:sp>
        <p:nvSpPr>
          <p:cNvPr id="86" name="TextBox 85">
            <a:extLst>
              <a:ext uri="{FF2B5EF4-FFF2-40B4-BE49-F238E27FC236}">
                <a16:creationId xmlns:a16="http://schemas.microsoft.com/office/drawing/2014/main" id="{36D5BEB1-49C3-E246-9871-619B9BC1AE29}"/>
              </a:ext>
            </a:extLst>
          </p:cNvPr>
          <p:cNvSpPr txBox="1"/>
          <p:nvPr/>
        </p:nvSpPr>
        <p:spPr>
          <a:xfrm>
            <a:off x="1649226" y="4107356"/>
            <a:ext cx="2783117" cy="196208"/>
          </a:xfrm>
          <a:prstGeom prst="rect">
            <a:avLst/>
          </a:prstGeom>
          <a:solidFill>
            <a:schemeClr val="accent4">
              <a:lumMod val="60000"/>
              <a:lumOff val="40000"/>
            </a:schemeClr>
          </a:solidFill>
          <a:ln>
            <a:noFill/>
          </a:ln>
        </p:spPr>
        <p:txBody>
          <a:bodyPr wrap="square" rtlCol="0">
            <a:spAutoFit/>
          </a:bodyPr>
          <a:lstStyle/>
          <a:p>
            <a:pPr algn="ctr"/>
            <a:r>
              <a:rPr lang="en-US" sz="675">
                <a:latin typeface="Arial" panose="020B0604020202020204" pitchFamily="34" charset="0"/>
                <a:cs typeface="Arial" panose="020B0604020202020204" pitchFamily="34" charset="0"/>
              </a:rPr>
              <a:t>Non-SRM. </a:t>
            </a:r>
            <a:r>
              <a:rPr lang="en-US" sz="675" b="1">
                <a:latin typeface="Arial" panose="020B0604020202020204" pitchFamily="34" charset="0"/>
                <a:cs typeface="Arial" panose="020B0604020202020204" pitchFamily="34" charset="0"/>
              </a:rPr>
              <a:t>Consider other causes</a:t>
            </a:r>
          </a:p>
        </p:txBody>
      </p:sp>
      <p:sp>
        <p:nvSpPr>
          <p:cNvPr id="88" name="TextBox 87">
            <a:extLst>
              <a:ext uri="{FF2B5EF4-FFF2-40B4-BE49-F238E27FC236}">
                <a16:creationId xmlns:a16="http://schemas.microsoft.com/office/drawing/2014/main" id="{294EF6F8-3CC8-D84C-B2D2-BA627E7B9D56}"/>
              </a:ext>
            </a:extLst>
          </p:cNvPr>
          <p:cNvSpPr txBox="1"/>
          <p:nvPr/>
        </p:nvSpPr>
        <p:spPr>
          <a:xfrm>
            <a:off x="1649226" y="4411421"/>
            <a:ext cx="2783117" cy="196208"/>
          </a:xfrm>
          <a:prstGeom prst="rect">
            <a:avLst/>
          </a:prstGeom>
          <a:solidFill>
            <a:schemeClr val="accent6">
              <a:lumMod val="60000"/>
              <a:lumOff val="40000"/>
            </a:schemeClr>
          </a:solidFill>
          <a:ln>
            <a:noFill/>
          </a:ln>
        </p:spPr>
        <p:txBody>
          <a:bodyPr wrap="square" rtlCol="0">
            <a:spAutoFit/>
          </a:bodyPr>
          <a:lstStyle/>
          <a:p>
            <a:pPr algn="ctr"/>
            <a:r>
              <a:rPr lang="en-US" sz="675">
                <a:latin typeface="Arial" panose="020B0604020202020204" pitchFamily="34" charset="0"/>
                <a:cs typeface="Arial" panose="020B0604020202020204" pitchFamily="34" charset="0"/>
              </a:rPr>
              <a:t>Wait for 2 weeks before </a:t>
            </a:r>
            <a:r>
              <a:rPr lang="en-US" sz="675" b="1">
                <a:latin typeface="Arial" panose="020B0604020202020204" pitchFamily="34" charset="0"/>
                <a:cs typeface="Arial" panose="020B0604020202020204" pitchFamily="34" charset="0"/>
              </a:rPr>
              <a:t>rechallenge</a:t>
            </a:r>
          </a:p>
        </p:txBody>
      </p:sp>
      <p:sp>
        <p:nvSpPr>
          <p:cNvPr id="89" name="TextBox 88">
            <a:extLst>
              <a:ext uri="{FF2B5EF4-FFF2-40B4-BE49-F238E27FC236}">
                <a16:creationId xmlns:a16="http://schemas.microsoft.com/office/drawing/2014/main" id="{A027E7D9-70C1-DD41-99E2-D8BF48055793}"/>
              </a:ext>
            </a:extLst>
          </p:cNvPr>
          <p:cNvSpPr txBox="1"/>
          <p:nvPr/>
        </p:nvSpPr>
        <p:spPr>
          <a:xfrm>
            <a:off x="1649226" y="4741792"/>
            <a:ext cx="5838331" cy="300082"/>
          </a:xfrm>
          <a:prstGeom prst="rect">
            <a:avLst/>
          </a:prstGeom>
          <a:solidFill>
            <a:schemeClr val="accent5">
              <a:lumMod val="60000"/>
              <a:lumOff val="40000"/>
            </a:schemeClr>
          </a:solidFill>
          <a:ln>
            <a:noFill/>
          </a:ln>
        </p:spPr>
        <p:txBody>
          <a:bodyPr wrap="square" rtlCol="0">
            <a:spAutoFit/>
          </a:bodyPr>
          <a:lstStyle/>
          <a:p>
            <a:pPr algn="ctr"/>
            <a:r>
              <a:rPr lang="en-US" sz="675">
                <a:latin typeface="Arial" panose="020B0604020202020204" pitchFamily="34" charset="0"/>
                <a:cs typeface="Arial" panose="020B0604020202020204" pitchFamily="34" charset="0"/>
              </a:rPr>
              <a:t>Reassess and </a:t>
            </a:r>
            <a:r>
              <a:rPr lang="en-US" sz="675" b="1">
                <a:latin typeface="Arial" panose="020B0604020202020204" pitchFamily="34" charset="0"/>
                <a:cs typeface="Arial" panose="020B0604020202020204" pitchFamily="34" charset="0"/>
              </a:rPr>
              <a:t>restart</a:t>
            </a:r>
            <a:r>
              <a:rPr lang="en-US" sz="675">
                <a:latin typeface="Arial" panose="020B0604020202020204" pitchFamily="34" charset="0"/>
                <a:cs typeface="Arial" panose="020B0604020202020204" pitchFamily="34" charset="0"/>
              </a:rPr>
              <a:t> with lower dose/alternative statin (see page 2 - </a:t>
            </a:r>
            <a:r>
              <a:rPr lang="en-US" sz="675" b="1">
                <a:latin typeface="Arial" panose="020B0604020202020204" pitchFamily="34" charset="0"/>
                <a:cs typeface="Arial" panose="020B0604020202020204" pitchFamily="34" charset="0"/>
              </a:rPr>
              <a:t>‘Statin-based Approaches’</a:t>
            </a:r>
            <a:r>
              <a:rPr lang="en-US" sz="675">
                <a:latin typeface="Arial" panose="020B0604020202020204" pitchFamily="34" charset="0"/>
                <a:cs typeface="Arial" panose="020B0604020202020204" pitchFamily="34" charset="0"/>
              </a:rPr>
              <a:t>)</a:t>
            </a:r>
          </a:p>
          <a:p>
            <a:pPr algn="ctr"/>
            <a:r>
              <a:rPr lang="en-US" sz="675">
                <a:latin typeface="Arial" panose="020B0604020202020204" pitchFamily="34" charset="0"/>
                <a:cs typeface="Arial" panose="020B0604020202020204" pitchFamily="34" charset="0"/>
              </a:rPr>
              <a:t>Offer low or moderate dose of a higher intensity statin (Atorvastatin 10 or 20 mg OD, or Rosuvastatin 5 or 10mg OD)</a:t>
            </a:r>
          </a:p>
        </p:txBody>
      </p:sp>
      <p:sp>
        <p:nvSpPr>
          <p:cNvPr id="90" name="TextBox 89">
            <a:extLst>
              <a:ext uri="{FF2B5EF4-FFF2-40B4-BE49-F238E27FC236}">
                <a16:creationId xmlns:a16="http://schemas.microsoft.com/office/drawing/2014/main" id="{D7C8FF11-F0E3-B541-A792-D2442B1C719F}"/>
              </a:ext>
            </a:extLst>
          </p:cNvPr>
          <p:cNvSpPr txBox="1"/>
          <p:nvPr/>
        </p:nvSpPr>
        <p:spPr>
          <a:xfrm>
            <a:off x="1649226" y="5156414"/>
            <a:ext cx="2783117" cy="300082"/>
          </a:xfrm>
          <a:prstGeom prst="rect">
            <a:avLst/>
          </a:prstGeom>
          <a:solidFill>
            <a:schemeClr val="accent6">
              <a:lumMod val="60000"/>
              <a:lumOff val="40000"/>
            </a:schemeClr>
          </a:solidFill>
          <a:ln>
            <a:noFill/>
          </a:ln>
        </p:spPr>
        <p:txBody>
          <a:bodyPr wrap="square" rtlCol="0">
            <a:spAutoFit/>
          </a:bodyPr>
          <a:lstStyle/>
          <a:p>
            <a:pPr algn="ctr"/>
            <a:r>
              <a:rPr lang="en-US" sz="675" b="1">
                <a:latin typeface="Arial" panose="020B0604020202020204" pitchFamily="34" charset="0"/>
                <a:cs typeface="Arial" panose="020B0604020202020204" pitchFamily="34" charset="0"/>
              </a:rPr>
              <a:t>No recurrence of muscle symptoms</a:t>
            </a:r>
          </a:p>
          <a:p>
            <a:pPr algn="ctr"/>
            <a:r>
              <a:rPr lang="en-US" sz="675">
                <a:latin typeface="Arial" panose="020B0604020202020204" pitchFamily="34" charset="0"/>
                <a:cs typeface="Arial" panose="020B0604020202020204" pitchFamily="34" charset="0"/>
              </a:rPr>
              <a:t>Titrate at 8 weeks intervals to achieve appropriate targets</a:t>
            </a:r>
          </a:p>
        </p:txBody>
      </p:sp>
      <p:cxnSp>
        <p:nvCxnSpPr>
          <p:cNvPr id="93" name="Straight Arrow Connector 92">
            <a:extLst>
              <a:ext uri="{FF2B5EF4-FFF2-40B4-BE49-F238E27FC236}">
                <a16:creationId xmlns:a16="http://schemas.microsoft.com/office/drawing/2014/main" id="{5524FF10-2E96-2D4D-8F0E-75D9BBBF6F18}"/>
              </a:ext>
            </a:extLst>
          </p:cNvPr>
          <p:cNvCxnSpPr>
            <a:cxnSpLocks/>
          </p:cNvCxnSpPr>
          <p:nvPr/>
        </p:nvCxnSpPr>
        <p:spPr>
          <a:xfrm>
            <a:off x="3040783" y="5018793"/>
            <a:ext cx="0" cy="137623"/>
          </a:xfrm>
          <a:prstGeom prst="straightConnector1">
            <a:avLst/>
          </a:prstGeom>
          <a:ln w="25400" cap="flat">
            <a:solidFill>
              <a:srgbClr val="2359A5"/>
            </a:solidFill>
            <a:tailEnd type="triangle"/>
          </a:ln>
        </p:spPr>
        <p:style>
          <a:lnRef idx="1">
            <a:schemeClr val="accent1"/>
          </a:lnRef>
          <a:fillRef idx="0">
            <a:schemeClr val="accent1"/>
          </a:fillRef>
          <a:effectRef idx="0">
            <a:schemeClr val="accent1"/>
          </a:effectRef>
          <a:fontRef idx="minor">
            <a:schemeClr val="tx1"/>
          </a:fontRef>
        </p:style>
      </p:cxnSp>
      <p:sp>
        <p:nvSpPr>
          <p:cNvPr id="94" name="TextBox 93">
            <a:extLst>
              <a:ext uri="{FF2B5EF4-FFF2-40B4-BE49-F238E27FC236}">
                <a16:creationId xmlns:a16="http://schemas.microsoft.com/office/drawing/2014/main" id="{BE681C5F-62A8-D648-8198-391470682004}"/>
              </a:ext>
            </a:extLst>
          </p:cNvPr>
          <p:cNvSpPr txBox="1"/>
          <p:nvPr/>
        </p:nvSpPr>
        <p:spPr>
          <a:xfrm>
            <a:off x="1649226" y="5571037"/>
            <a:ext cx="2783117" cy="403957"/>
          </a:xfrm>
          <a:prstGeom prst="rect">
            <a:avLst/>
          </a:prstGeom>
          <a:solidFill>
            <a:schemeClr val="accent6">
              <a:lumMod val="60000"/>
              <a:lumOff val="40000"/>
            </a:schemeClr>
          </a:solidFill>
          <a:ln>
            <a:noFill/>
          </a:ln>
        </p:spPr>
        <p:txBody>
          <a:bodyPr wrap="square" rtlCol="0">
            <a:spAutoFit/>
          </a:bodyPr>
          <a:lstStyle/>
          <a:p>
            <a:pPr algn="ctr"/>
            <a:r>
              <a:rPr lang="en-US" sz="675" b="1">
                <a:latin typeface="Arial" panose="020B0604020202020204" pitchFamily="34" charset="0"/>
                <a:cs typeface="Arial" panose="020B0604020202020204" pitchFamily="34" charset="0"/>
              </a:rPr>
              <a:t>Symptoms tolerable</a:t>
            </a:r>
          </a:p>
          <a:p>
            <a:pPr algn="ctr"/>
            <a:r>
              <a:rPr lang="en-US" sz="675">
                <a:latin typeface="Arial" panose="020B0604020202020204" pitchFamily="34" charset="0"/>
                <a:cs typeface="Arial" panose="020B0604020202020204" pitchFamily="34" charset="0"/>
              </a:rPr>
              <a:t>Treatment goals achieved</a:t>
            </a:r>
          </a:p>
          <a:p>
            <a:pPr algn="ctr"/>
            <a:r>
              <a:rPr lang="en-US" sz="675">
                <a:latin typeface="Arial" panose="020B0604020202020204" pitchFamily="34" charset="0"/>
                <a:cs typeface="Arial" panose="020B0604020202020204" pitchFamily="34" charset="0"/>
              </a:rPr>
              <a:t>Patient happy to continue</a:t>
            </a:r>
          </a:p>
        </p:txBody>
      </p:sp>
      <p:cxnSp>
        <p:nvCxnSpPr>
          <p:cNvPr id="95" name="Straight Arrow Connector 94">
            <a:extLst>
              <a:ext uri="{FF2B5EF4-FFF2-40B4-BE49-F238E27FC236}">
                <a16:creationId xmlns:a16="http://schemas.microsoft.com/office/drawing/2014/main" id="{7BB2CE12-7AF6-2343-ADF4-5F82BFA6E3E1}"/>
              </a:ext>
            </a:extLst>
          </p:cNvPr>
          <p:cNvCxnSpPr>
            <a:cxnSpLocks/>
          </p:cNvCxnSpPr>
          <p:nvPr/>
        </p:nvCxnSpPr>
        <p:spPr>
          <a:xfrm>
            <a:off x="3040783" y="5433415"/>
            <a:ext cx="0" cy="137623"/>
          </a:xfrm>
          <a:prstGeom prst="straightConnector1">
            <a:avLst/>
          </a:prstGeom>
          <a:ln w="25400" cap="flat">
            <a:solidFill>
              <a:srgbClr val="2359A5"/>
            </a:solidFill>
            <a:tailEnd type="triangle"/>
          </a:ln>
        </p:spPr>
        <p:style>
          <a:lnRef idx="1">
            <a:schemeClr val="accent1"/>
          </a:lnRef>
          <a:fillRef idx="0">
            <a:schemeClr val="accent1"/>
          </a:fillRef>
          <a:effectRef idx="0">
            <a:schemeClr val="accent1"/>
          </a:effectRef>
          <a:fontRef idx="minor">
            <a:schemeClr val="tx1"/>
          </a:fontRef>
        </p:style>
      </p:cxnSp>
      <p:sp>
        <p:nvSpPr>
          <p:cNvPr id="96" name="TextBox 95">
            <a:extLst>
              <a:ext uri="{FF2B5EF4-FFF2-40B4-BE49-F238E27FC236}">
                <a16:creationId xmlns:a16="http://schemas.microsoft.com/office/drawing/2014/main" id="{BCD17124-C1CD-874B-B100-A4140D883E05}"/>
              </a:ext>
            </a:extLst>
          </p:cNvPr>
          <p:cNvSpPr txBox="1"/>
          <p:nvPr/>
        </p:nvSpPr>
        <p:spPr>
          <a:xfrm>
            <a:off x="4704439" y="2137178"/>
            <a:ext cx="2783117" cy="196208"/>
          </a:xfrm>
          <a:prstGeom prst="rect">
            <a:avLst/>
          </a:prstGeom>
          <a:solidFill>
            <a:schemeClr val="accent5">
              <a:lumMod val="60000"/>
              <a:lumOff val="40000"/>
            </a:schemeClr>
          </a:solidFill>
          <a:ln>
            <a:noFill/>
          </a:ln>
        </p:spPr>
        <p:txBody>
          <a:bodyPr wrap="square" rtlCol="0">
            <a:spAutoFit/>
          </a:bodyPr>
          <a:lstStyle/>
          <a:p>
            <a:pPr algn="ctr"/>
            <a:r>
              <a:rPr lang="en-US" sz="675">
                <a:latin typeface="Arial" panose="020B0604020202020204" pitchFamily="34" charset="0"/>
                <a:cs typeface="Arial" panose="020B0604020202020204" pitchFamily="34" charset="0"/>
              </a:rPr>
              <a:t>Symptoms typical for Statin Related Muscle toxicity (SRM)*?</a:t>
            </a:r>
          </a:p>
        </p:txBody>
      </p:sp>
      <p:cxnSp>
        <p:nvCxnSpPr>
          <p:cNvPr id="97" name="Straight Arrow Connector 96">
            <a:extLst>
              <a:ext uri="{FF2B5EF4-FFF2-40B4-BE49-F238E27FC236}">
                <a16:creationId xmlns:a16="http://schemas.microsoft.com/office/drawing/2014/main" id="{7E001878-24F4-544E-BCBC-B2D0CC8DA178}"/>
              </a:ext>
            </a:extLst>
          </p:cNvPr>
          <p:cNvCxnSpPr>
            <a:cxnSpLocks/>
          </p:cNvCxnSpPr>
          <p:nvPr/>
        </p:nvCxnSpPr>
        <p:spPr>
          <a:xfrm flipH="1">
            <a:off x="4432342" y="1892281"/>
            <a:ext cx="272096" cy="0"/>
          </a:xfrm>
          <a:prstGeom prst="straightConnector1">
            <a:avLst/>
          </a:prstGeom>
          <a:ln w="25400" cap="flat">
            <a:solidFill>
              <a:srgbClr val="2359A5"/>
            </a:solidFill>
            <a:tailEnd type="triangle"/>
          </a:ln>
        </p:spPr>
        <p:style>
          <a:lnRef idx="1">
            <a:schemeClr val="accent1"/>
          </a:lnRef>
          <a:fillRef idx="0">
            <a:schemeClr val="accent1"/>
          </a:fillRef>
          <a:effectRef idx="0">
            <a:schemeClr val="accent1"/>
          </a:effectRef>
          <a:fontRef idx="minor">
            <a:schemeClr val="tx1"/>
          </a:fontRef>
        </p:style>
      </p:cxnSp>
      <p:cxnSp>
        <p:nvCxnSpPr>
          <p:cNvPr id="102" name="Straight Arrow Connector 101">
            <a:extLst>
              <a:ext uri="{FF2B5EF4-FFF2-40B4-BE49-F238E27FC236}">
                <a16:creationId xmlns:a16="http://schemas.microsoft.com/office/drawing/2014/main" id="{36B33ED5-94AA-954D-8672-FAB56F51ABD1}"/>
              </a:ext>
            </a:extLst>
          </p:cNvPr>
          <p:cNvCxnSpPr>
            <a:cxnSpLocks/>
          </p:cNvCxnSpPr>
          <p:nvPr/>
        </p:nvCxnSpPr>
        <p:spPr>
          <a:xfrm flipH="1">
            <a:off x="4432342" y="2216701"/>
            <a:ext cx="272096" cy="0"/>
          </a:xfrm>
          <a:prstGeom prst="straightConnector1">
            <a:avLst/>
          </a:prstGeom>
          <a:ln w="25400" cap="flat">
            <a:solidFill>
              <a:srgbClr val="2359A5"/>
            </a:solidFill>
            <a:tailEnd type="triangle"/>
          </a:ln>
        </p:spPr>
        <p:style>
          <a:lnRef idx="1">
            <a:schemeClr val="accent1"/>
          </a:lnRef>
          <a:fillRef idx="0">
            <a:schemeClr val="accent1"/>
          </a:fillRef>
          <a:effectRef idx="0">
            <a:schemeClr val="accent1"/>
          </a:effectRef>
          <a:fontRef idx="minor">
            <a:schemeClr val="tx1"/>
          </a:fontRef>
        </p:style>
      </p:cxnSp>
      <p:sp>
        <p:nvSpPr>
          <p:cNvPr id="103" name="TextBox 102">
            <a:extLst>
              <a:ext uri="{FF2B5EF4-FFF2-40B4-BE49-F238E27FC236}">
                <a16:creationId xmlns:a16="http://schemas.microsoft.com/office/drawing/2014/main" id="{6A82ADE6-1CC3-5B46-9CFA-1D94EA49D4A2}"/>
              </a:ext>
            </a:extLst>
          </p:cNvPr>
          <p:cNvSpPr txBox="1"/>
          <p:nvPr/>
        </p:nvSpPr>
        <p:spPr>
          <a:xfrm>
            <a:off x="4413217" y="1686275"/>
            <a:ext cx="386635" cy="196208"/>
          </a:xfrm>
          <a:prstGeom prst="rect">
            <a:avLst/>
          </a:prstGeom>
          <a:noFill/>
          <a:ln>
            <a:noFill/>
          </a:ln>
        </p:spPr>
        <p:txBody>
          <a:bodyPr wrap="square" rtlCol="0">
            <a:spAutoFit/>
          </a:bodyPr>
          <a:lstStyle/>
          <a:p>
            <a:pPr algn="ctr"/>
            <a:r>
              <a:rPr lang="en-US" sz="675" b="1">
                <a:solidFill>
                  <a:srgbClr val="2359A5"/>
                </a:solidFill>
                <a:latin typeface="Arial" panose="020B0604020202020204" pitchFamily="34" charset="0"/>
                <a:cs typeface="Arial" panose="020B0604020202020204" pitchFamily="34" charset="0"/>
              </a:rPr>
              <a:t>NO</a:t>
            </a:r>
          </a:p>
        </p:txBody>
      </p:sp>
      <p:sp>
        <p:nvSpPr>
          <p:cNvPr id="104" name="TextBox 103">
            <a:extLst>
              <a:ext uri="{FF2B5EF4-FFF2-40B4-BE49-F238E27FC236}">
                <a16:creationId xmlns:a16="http://schemas.microsoft.com/office/drawing/2014/main" id="{93C42D7C-6121-9E4C-8EDA-445D1D8C0F0A}"/>
              </a:ext>
            </a:extLst>
          </p:cNvPr>
          <p:cNvSpPr txBox="1"/>
          <p:nvPr/>
        </p:nvSpPr>
        <p:spPr>
          <a:xfrm>
            <a:off x="4413217" y="2001372"/>
            <a:ext cx="386639" cy="196208"/>
          </a:xfrm>
          <a:prstGeom prst="rect">
            <a:avLst/>
          </a:prstGeom>
          <a:noFill/>
          <a:ln>
            <a:noFill/>
          </a:ln>
        </p:spPr>
        <p:txBody>
          <a:bodyPr wrap="square" rtlCol="0">
            <a:spAutoFit/>
          </a:bodyPr>
          <a:lstStyle/>
          <a:p>
            <a:pPr algn="ctr"/>
            <a:r>
              <a:rPr lang="en-US" sz="675" b="1">
                <a:solidFill>
                  <a:srgbClr val="2359A5"/>
                </a:solidFill>
                <a:latin typeface="Arial" panose="020B0604020202020204" pitchFamily="34" charset="0"/>
                <a:cs typeface="Arial" panose="020B0604020202020204" pitchFamily="34" charset="0"/>
              </a:rPr>
              <a:t>NO</a:t>
            </a:r>
          </a:p>
        </p:txBody>
      </p:sp>
      <p:cxnSp>
        <p:nvCxnSpPr>
          <p:cNvPr id="105" name="Straight Arrow Connector 104">
            <a:extLst>
              <a:ext uri="{FF2B5EF4-FFF2-40B4-BE49-F238E27FC236}">
                <a16:creationId xmlns:a16="http://schemas.microsoft.com/office/drawing/2014/main" id="{17F5A651-C50F-F64E-83FB-80A4B085527B}"/>
              </a:ext>
            </a:extLst>
          </p:cNvPr>
          <p:cNvCxnSpPr>
            <a:cxnSpLocks/>
          </p:cNvCxnSpPr>
          <p:nvPr/>
        </p:nvCxnSpPr>
        <p:spPr>
          <a:xfrm>
            <a:off x="6095996" y="1558452"/>
            <a:ext cx="0" cy="137623"/>
          </a:xfrm>
          <a:prstGeom prst="straightConnector1">
            <a:avLst/>
          </a:prstGeom>
          <a:ln w="25400" cap="flat">
            <a:solidFill>
              <a:srgbClr val="2359A5"/>
            </a:solidFill>
            <a:tailEnd type="triangle"/>
          </a:ln>
        </p:spPr>
        <p:style>
          <a:lnRef idx="1">
            <a:schemeClr val="accent1"/>
          </a:lnRef>
          <a:fillRef idx="0">
            <a:schemeClr val="accent1"/>
          </a:fillRef>
          <a:effectRef idx="0">
            <a:schemeClr val="accent1"/>
          </a:effectRef>
          <a:fontRef idx="minor">
            <a:schemeClr val="tx1"/>
          </a:fontRef>
        </p:style>
      </p:cxnSp>
      <p:cxnSp>
        <p:nvCxnSpPr>
          <p:cNvPr id="106" name="Straight Arrow Connector 105">
            <a:extLst>
              <a:ext uri="{FF2B5EF4-FFF2-40B4-BE49-F238E27FC236}">
                <a16:creationId xmlns:a16="http://schemas.microsoft.com/office/drawing/2014/main" id="{53411358-D9C9-5E42-8930-C8D7EBD0A588}"/>
              </a:ext>
            </a:extLst>
          </p:cNvPr>
          <p:cNvCxnSpPr>
            <a:cxnSpLocks/>
          </p:cNvCxnSpPr>
          <p:nvPr/>
        </p:nvCxnSpPr>
        <p:spPr>
          <a:xfrm>
            <a:off x="6095996" y="1978582"/>
            <a:ext cx="0" cy="137623"/>
          </a:xfrm>
          <a:prstGeom prst="straightConnector1">
            <a:avLst/>
          </a:prstGeom>
          <a:ln w="25400" cap="flat">
            <a:solidFill>
              <a:srgbClr val="2359A5"/>
            </a:solidFill>
            <a:tailEnd type="triangle"/>
          </a:ln>
        </p:spPr>
        <p:style>
          <a:lnRef idx="1">
            <a:schemeClr val="accent1"/>
          </a:lnRef>
          <a:fillRef idx="0">
            <a:schemeClr val="accent1"/>
          </a:fillRef>
          <a:effectRef idx="0">
            <a:schemeClr val="accent1"/>
          </a:effectRef>
          <a:fontRef idx="minor">
            <a:schemeClr val="tx1"/>
          </a:fontRef>
        </p:style>
      </p:cxnSp>
      <p:sp>
        <p:nvSpPr>
          <p:cNvPr id="107" name="TextBox 106">
            <a:extLst>
              <a:ext uri="{FF2B5EF4-FFF2-40B4-BE49-F238E27FC236}">
                <a16:creationId xmlns:a16="http://schemas.microsoft.com/office/drawing/2014/main" id="{A4B0DC99-F227-3345-A10D-9AF372D08D87}"/>
              </a:ext>
            </a:extLst>
          </p:cNvPr>
          <p:cNvSpPr txBox="1"/>
          <p:nvPr/>
        </p:nvSpPr>
        <p:spPr>
          <a:xfrm>
            <a:off x="6212919" y="1972687"/>
            <a:ext cx="386638" cy="196208"/>
          </a:xfrm>
          <a:prstGeom prst="rect">
            <a:avLst/>
          </a:prstGeom>
          <a:noFill/>
          <a:ln>
            <a:noFill/>
          </a:ln>
        </p:spPr>
        <p:txBody>
          <a:bodyPr wrap="square" rtlCol="0">
            <a:spAutoFit/>
          </a:bodyPr>
          <a:lstStyle/>
          <a:p>
            <a:pPr algn="ctr"/>
            <a:r>
              <a:rPr lang="en-US" sz="675" b="1">
                <a:solidFill>
                  <a:srgbClr val="2359A5"/>
                </a:solidFill>
                <a:latin typeface="Arial" panose="020B0604020202020204" pitchFamily="34" charset="0"/>
                <a:cs typeface="Arial" panose="020B0604020202020204" pitchFamily="34" charset="0"/>
              </a:rPr>
              <a:t>YES</a:t>
            </a:r>
          </a:p>
        </p:txBody>
      </p:sp>
      <p:sp>
        <p:nvSpPr>
          <p:cNvPr id="108" name="TextBox 107">
            <a:extLst>
              <a:ext uri="{FF2B5EF4-FFF2-40B4-BE49-F238E27FC236}">
                <a16:creationId xmlns:a16="http://schemas.microsoft.com/office/drawing/2014/main" id="{1BE0ED53-55A0-FF48-B115-153C3304CB9D}"/>
              </a:ext>
            </a:extLst>
          </p:cNvPr>
          <p:cNvSpPr txBox="1"/>
          <p:nvPr/>
        </p:nvSpPr>
        <p:spPr>
          <a:xfrm>
            <a:off x="4704439" y="2446110"/>
            <a:ext cx="2783117" cy="403957"/>
          </a:xfrm>
          <a:prstGeom prst="rect">
            <a:avLst/>
          </a:prstGeom>
          <a:solidFill>
            <a:srgbClr val="2359A5"/>
          </a:solidFill>
          <a:ln>
            <a:noFill/>
          </a:ln>
        </p:spPr>
        <p:txBody>
          <a:bodyPr wrap="square" rtlCol="0">
            <a:spAutoFit/>
          </a:bodyPr>
          <a:lstStyle/>
          <a:p>
            <a:pPr algn="ctr"/>
            <a:r>
              <a:rPr lang="en-US" sz="675">
                <a:solidFill>
                  <a:schemeClr val="bg1"/>
                </a:solidFill>
                <a:latin typeface="Arial" panose="020B0604020202020204" pitchFamily="34" charset="0"/>
                <a:cs typeface="Arial" panose="020B0604020202020204" pitchFamily="34" charset="0"/>
              </a:rPr>
              <a:t>Measure Creatinine Kinase (CK)</a:t>
            </a:r>
          </a:p>
          <a:p>
            <a:pPr algn="ctr"/>
            <a:r>
              <a:rPr lang="en-US" sz="675">
                <a:solidFill>
                  <a:schemeClr val="bg1"/>
                </a:solidFill>
                <a:latin typeface="Arial" panose="020B0604020202020204" pitchFamily="34" charset="0"/>
                <a:cs typeface="Arial" panose="020B0604020202020204" pitchFamily="34" charset="0"/>
              </a:rPr>
              <a:t>Assess severity of symptoms</a:t>
            </a:r>
          </a:p>
          <a:p>
            <a:pPr algn="ctr"/>
            <a:r>
              <a:rPr lang="en-US" sz="675">
                <a:solidFill>
                  <a:schemeClr val="bg1"/>
                </a:solidFill>
                <a:latin typeface="Arial" panose="020B0604020202020204" pitchFamily="34" charset="0"/>
                <a:cs typeface="Arial" panose="020B0604020202020204" pitchFamily="34" charset="0"/>
              </a:rPr>
              <a:t>+/- repeat baseline assessment**</a:t>
            </a:r>
          </a:p>
        </p:txBody>
      </p:sp>
      <p:cxnSp>
        <p:nvCxnSpPr>
          <p:cNvPr id="109" name="Straight Arrow Connector 108">
            <a:extLst>
              <a:ext uri="{FF2B5EF4-FFF2-40B4-BE49-F238E27FC236}">
                <a16:creationId xmlns:a16="http://schemas.microsoft.com/office/drawing/2014/main" id="{F0F97D93-12CA-6747-ABFF-5DB12EE56797}"/>
              </a:ext>
            </a:extLst>
          </p:cNvPr>
          <p:cNvCxnSpPr>
            <a:cxnSpLocks/>
          </p:cNvCxnSpPr>
          <p:nvPr/>
        </p:nvCxnSpPr>
        <p:spPr>
          <a:xfrm>
            <a:off x="6095996" y="2306036"/>
            <a:ext cx="0" cy="137623"/>
          </a:xfrm>
          <a:prstGeom prst="straightConnector1">
            <a:avLst/>
          </a:prstGeom>
          <a:ln w="25400" cap="flat">
            <a:solidFill>
              <a:srgbClr val="2359A5"/>
            </a:solidFill>
            <a:tailEnd type="triangle"/>
          </a:ln>
        </p:spPr>
        <p:style>
          <a:lnRef idx="1">
            <a:schemeClr val="accent1"/>
          </a:lnRef>
          <a:fillRef idx="0">
            <a:schemeClr val="accent1"/>
          </a:fillRef>
          <a:effectRef idx="0">
            <a:schemeClr val="accent1"/>
          </a:effectRef>
          <a:fontRef idx="minor">
            <a:schemeClr val="tx1"/>
          </a:fontRef>
        </p:style>
      </p:cxnSp>
      <p:sp>
        <p:nvSpPr>
          <p:cNvPr id="110" name="TextBox 109">
            <a:extLst>
              <a:ext uri="{FF2B5EF4-FFF2-40B4-BE49-F238E27FC236}">
                <a16:creationId xmlns:a16="http://schemas.microsoft.com/office/drawing/2014/main" id="{D2E7A9A2-241F-B745-A8B5-476BE80D325C}"/>
              </a:ext>
            </a:extLst>
          </p:cNvPr>
          <p:cNvSpPr txBox="1"/>
          <p:nvPr/>
        </p:nvSpPr>
        <p:spPr>
          <a:xfrm>
            <a:off x="4704439" y="2956889"/>
            <a:ext cx="2783117" cy="300082"/>
          </a:xfrm>
          <a:prstGeom prst="rect">
            <a:avLst/>
          </a:prstGeom>
          <a:solidFill>
            <a:srgbClr val="F47F71"/>
          </a:solidFill>
          <a:ln>
            <a:noFill/>
          </a:ln>
        </p:spPr>
        <p:txBody>
          <a:bodyPr wrap="square" rtlCol="0">
            <a:spAutoFit/>
          </a:bodyPr>
          <a:lstStyle/>
          <a:p>
            <a:pPr algn="ctr"/>
            <a:r>
              <a:rPr lang="en-US" sz="675" b="1">
                <a:latin typeface="Arial" panose="020B0604020202020204" pitchFamily="34" charset="0"/>
                <a:cs typeface="Arial" panose="020B0604020202020204" pitchFamily="34" charset="0"/>
              </a:rPr>
              <a:t>Intolerable symptoms</a:t>
            </a:r>
          </a:p>
          <a:p>
            <a:pPr algn="ctr"/>
            <a:r>
              <a:rPr lang="en-US" sz="675">
                <a:latin typeface="Arial" panose="020B0604020202020204" pitchFamily="34" charset="0"/>
                <a:cs typeface="Arial" panose="020B0604020202020204" pitchFamily="34" charset="0"/>
              </a:rPr>
              <a:t>and/or clinical concern and/or CK &gt; 4x and &lt; 10x ULN</a:t>
            </a:r>
          </a:p>
        </p:txBody>
      </p:sp>
      <p:cxnSp>
        <p:nvCxnSpPr>
          <p:cNvPr id="111" name="Straight Arrow Connector 110">
            <a:extLst>
              <a:ext uri="{FF2B5EF4-FFF2-40B4-BE49-F238E27FC236}">
                <a16:creationId xmlns:a16="http://schemas.microsoft.com/office/drawing/2014/main" id="{82572AA9-CAC8-CF45-B7CA-230FE003F647}"/>
              </a:ext>
            </a:extLst>
          </p:cNvPr>
          <p:cNvCxnSpPr>
            <a:cxnSpLocks/>
          </p:cNvCxnSpPr>
          <p:nvPr/>
        </p:nvCxnSpPr>
        <p:spPr>
          <a:xfrm>
            <a:off x="6095996" y="2816817"/>
            <a:ext cx="0" cy="137623"/>
          </a:xfrm>
          <a:prstGeom prst="straightConnector1">
            <a:avLst/>
          </a:prstGeom>
          <a:ln w="25400" cap="flat">
            <a:solidFill>
              <a:srgbClr val="2359A5"/>
            </a:solidFill>
            <a:tailEnd type="triangle"/>
          </a:ln>
        </p:spPr>
        <p:style>
          <a:lnRef idx="1">
            <a:schemeClr val="accent1"/>
          </a:lnRef>
          <a:fillRef idx="0">
            <a:schemeClr val="accent1"/>
          </a:fillRef>
          <a:effectRef idx="0">
            <a:schemeClr val="accent1"/>
          </a:effectRef>
          <a:fontRef idx="minor">
            <a:schemeClr val="tx1"/>
          </a:fontRef>
        </p:style>
      </p:cxnSp>
      <p:sp>
        <p:nvSpPr>
          <p:cNvPr id="112" name="TextBox 111">
            <a:extLst>
              <a:ext uri="{FF2B5EF4-FFF2-40B4-BE49-F238E27FC236}">
                <a16:creationId xmlns:a16="http://schemas.microsoft.com/office/drawing/2014/main" id="{6FDDD4BE-FABF-204E-9AD7-3E66B5FC672D}"/>
              </a:ext>
            </a:extLst>
          </p:cNvPr>
          <p:cNvSpPr txBox="1"/>
          <p:nvPr/>
        </p:nvSpPr>
        <p:spPr>
          <a:xfrm>
            <a:off x="4704439" y="3371150"/>
            <a:ext cx="2783117" cy="300082"/>
          </a:xfrm>
          <a:prstGeom prst="rect">
            <a:avLst/>
          </a:prstGeom>
          <a:solidFill>
            <a:srgbClr val="F47F71"/>
          </a:solidFill>
          <a:ln>
            <a:noFill/>
          </a:ln>
        </p:spPr>
        <p:txBody>
          <a:bodyPr wrap="square" rtlCol="0">
            <a:spAutoFit/>
          </a:bodyPr>
          <a:lstStyle/>
          <a:p>
            <a:pPr algn="ctr"/>
            <a:r>
              <a:rPr lang="en-US" sz="675" b="1">
                <a:latin typeface="Arial" panose="020B0604020202020204" pitchFamily="34" charset="0"/>
                <a:cs typeface="Arial" panose="020B0604020202020204" pitchFamily="34" charset="0"/>
              </a:rPr>
              <a:t>Stop statin for 4-6 weeks</a:t>
            </a:r>
          </a:p>
          <a:p>
            <a:pPr algn="ctr"/>
            <a:r>
              <a:rPr lang="en-US" sz="675">
                <a:latin typeface="Arial" panose="020B0604020202020204" pitchFamily="34" charset="0"/>
                <a:cs typeface="Arial" panose="020B0604020202020204" pitchFamily="34" charset="0"/>
              </a:rPr>
              <a:t>Document time to symptom onset and time to resolution</a:t>
            </a:r>
          </a:p>
        </p:txBody>
      </p:sp>
      <p:cxnSp>
        <p:nvCxnSpPr>
          <p:cNvPr id="113" name="Straight Arrow Connector 112">
            <a:extLst>
              <a:ext uri="{FF2B5EF4-FFF2-40B4-BE49-F238E27FC236}">
                <a16:creationId xmlns:a16="http://schemas.microsoft.com/office/drawing/2014/main" id="{88CD6703-E3B0-5543-B9B5-F35D7D359769}"/>
              </a:ext>
            </a:extLst>
          </p:cNvPr>
          <p:cNvCxnSpPr>
            <a:cxnSpLocks/>
          </p:cNvCxnSpPr>
          <p:nvPr/>
        </p:nvCxnSpPr>
        <p:spPr>
          <a:xfrm>
            <a:off x="6095996" y="3231078"/>
            <a:ext cx="0" cy="137623"/>
          </a:xfrm>
          <a:prstGeom prst="straightConnector1">
            <a:avLst/>
          </a:prstGeom>
          <a:ln w="25400" cap="flat">
            <a:solidFill>
              <a:srgbClr val="2359A5"/>
            </a:solidFill>
            <a:tailEnd type="triangle"/>
          </a:ln>
        </p:spPr>
        <p:style>
          <a:lnRef idx="1">
            <a:schemeClr val="accent1"/>
          </a:lnRef>
          <a:fillRef idx="0">
            <a:schemeClr val="accent1"/>
          </a:fillRef>
          <a:effectRef idx="0">
            <a:schemeClr val="accent1"/>
          </a:effectRef>
          <a:fontRef idx="minor">
            <a:schemeClr val="tx1"/>
          </a:fontRef>
        </p:style>
      </p:cxnSp>
      <p:sp>
        <p:nvSpPr>
          <p:cNvPr id="114" name="TextBox 113">
            <a:extLst>
              <a:ext uri="{FF2B5EF4-FFF2-40B4-BE49-F238E27FC236}">
                <a16:creationId xmlns:a16="http://schemas.microsoft.com/office/drawing/2014/main" id="{F118F07C-24A3-F249-9ADC-23CF09DFB6C0}"/>
              </a:ext>
            </a:extLst>
          </p:cNvPr>
          <p:cNvSpPr txBox="1"/>
          <p:nvPr/>
        </p:nvSpPr>
        <p:spPr>
          <a:xfrm>
            <a:off x="4704439" y="4107356"/>
            <a:ext cx="2783117" cy="196208"/>
          </a:xfrm>
          <a:prstGeom prst="rect">
            <a:avLst/>
          </a:prstGeom>
          <a:solidFill>
            <a:schemeClr val="bg1">
              <a:lumMod val="85000"/>
            </a:schemeClr>
          </a:solidFill>
          <a:ln>
            <a:noFill/>
          </a:ln>
        </p:spPr>
        <p:txBody>
          <a:bodyPr wrap="square" rtlCol="0">
            <a:spAutoFit/>
          </a:bodyPr>
          <a:lstStyle/>
          <a:p>
            <a:pPr algn="ctr"/>
            <a:r>
              <a:rPr lang="en-US" sz="675" b="1">
                <a:latin typeface="Arial" panose="020B0604020202020204" pitchFamily="34" charset="0"/>
                <a:cs typeface="Arial" panose="020B0604020202020204" pitchFamily="34" charset="0"/>
              </a:rPr>
              <a:t>Have symptoms resolved?</a:t>
            </a:r>
          </a:p>
        </p:txBody>
      </p:sp>
      <p:cxnSp>
        <p:nvCxnSpPr>
          <p:cNvPr id="115" name="Straight Arrow Connector 114">
            <a:extLst>
              <a:ext uri="{FF2B5EF4-FFF2-40B4-BE49-F238E27FC236}">
                <a16:creationId xmlns:a16="http://schemas.microsoft.com/office/drawing/2014/main" id="{CE109D7D-900F-4F48-A757-9BC7263A9D3D}"/>
              </a:ext>
            </a:extLst>
          </p:cNvPr>
          <p:cNvCxnSpPr>
            <a:cxnSpLocks/>
          </p:cNvCxnSpPr>
          <p:nvPr/>
        </p:nvCxnSpPr>
        <p:spPr>
          <a:xfrm>
            <a:off x="6095996" y="3648725"/>
            <a:ext cx="0" cy="137623"/>
          </a:xfrm>
          <a:prstGeom prst="straightConnector1">
            <a:avLst/>
          </a:prstGeom>
          <a:ln w="25400" cap="flat">
            <a:solidFill>
              <a:srgbClr val="2359A5"/>
            </a:solidFill>
            <a:tailEnd type="triangle"/>
          </a:ln>
        </p:spPr>
        <p:style>
          <a:lnRef idx="1">
            <a:schemeClr val="accent1"/>
          </a:lnRef>
          <a:fillRef idx="0">
            <a:schemeClr val="accent1"/>
          </a:fillRef>
          <a:effectRef idx="0">
            <a:schemeClr val="accent1"/>
          </a:effectRef>
          <a:fontRef idx="minor">
            <a:schemeClr val="tx1"/>
          </a:fontRef>
        </p:style>
      </p:cxnSp>
      <p:cxnSp>
        <p:nvCxnSpPr>
          <p:cNvPr id="116" name="Straight Arrow Connector 115">
            <a:extLst>
              <a:ext uri="{FF2B5EF4-FFF2-40B4-BE49-F238E27FC236}">
                <a16:creationId xmlns:a16="http://schemas.microsoft.com/office/drawing/2014/main" id="{5D347D8F-C606-EA41-9E7A-37583A552B08}"/>
              </a:ext>
            </a:extLst>
          </p:cNvPr>
          <p:cNvCxnSpPr>
            <a:cxnSpLocks/>
          </p:cNvCxnSpPr>
          <p:nvPr/>
        </p:nvCxnSpPr>
        <p:spPr>
          <a:xfrm>
            <a:off x="6095996" y="4276995"/>
            <a:ext cx="0" cy="137623"/>
          </a:xfrm>
          <a:prstGeom prst="straightConnector1">
            <a:avLst/>
          </a:prstGeom>
          <a:ln w="25400" cap="flat">
            <a:solidFill>
              <a:srgbClr val="2359A5"/>
            </a:solidFill>
            <a:tailEnd type="triangle"/>
          </a:ln>
        </p:spPr>
        <p:style>
          <a:lnRef idx="1">
            <a:schemeClr val="accent1"/>
          </a:lnRef>
          <a:fillRef idx="0">
            <a:schemeClr val="accent1"/>
          </a:fillRef>
          <a:effectRef idx="0">
            <a:schemeClr val="accent1"/>
          </a:effectRef>
          <a:fontRef idx="minor">
            <a:schemeClr val="tx1"/>
          </a:fontRef>
        </p:style>
      </p:cxnSp>
      <p:sp>
        <p:nvSpPr>
          <p:cNvPr id="117" name="TextBox 116">
            <a:extLst>
              <a:ext uri="{FF2B5EF4-FFF2-40B4-BE49-F238E27FC236}">
                <a16:creationId xmlns:a16="http://schemas.microsoft.com/office/drawing/2014/main" id="{6335FDA4-972D-574B-BC71-486EDB06379E}"/>
              </a:ext>
            </a:extLst>
          </p:cNvPr>
          <p:cNvSpPr txBox="1"/>
          <p:nvPr/>
        </p:nvSpPr>
        <p:spPr>
          <a:xfrm>
            <a:off x="4704439" y="4411421"/>
            <a:ext cx="2783117" cy="196208"/>
          </a:xfrm>
          <a:prstGeom prst="rect">
            <a:avLst/>
          </a:prstGeom>
          <a:solidFill>
            <a:schemeClr val="bg1">
              <a:lumMod val="85000"/>
            </a:schemeClr>
          </a:solidFill>
          <a:ln>
            <a:noFill/>
          </a:ln>
        </p:spPr>
        <p:txBody>
          <a:bodyPr wrap="square" rtlCol="0">
            <a:spAutoFit/>
          </a:bodyPr>
          <a:lstStyle/>
          <a:p>
            <a:pPr algn="ctr"/>
            <a:r>
              <a:rPr lang="en-US" sz="675">
                <a:latin typeface="Arial" panose="020B0604020202020204" pitchFamily="34" charset="0"/>
                <a:cs typeface="Arial" panose="020B0604020202020204" pitchFamily="34" charset="0"/>
              </a:rPr>
              <a:t>Has the patient been </a:t>
            </a:r>
            <a:r>
              <a:rPr lang="en-US" sz="675" b="1">
                <a:latin typeface="Arial" panose="020B0604020202020204" pitchFamily="34" charset="0"/>
                <a:cs typeface="Arial" panose="020B0604020202020204" pitchFamily="34" charset="0"/>
              </a:rPr>
              <a:t>symptom free for at least 2 weeks?</a:t>
            </a:r>
          </a:p>
        </p:txBody>
      </p:sp>
      <p:cxnSp>
        <p:nvCxnSpPr>
          <p:cNvPr id="118" name="Straight Arrow Connector 117">
            <a:extLst>
              <a:ext uri="{FF2B5EF4-FFF2-40B4-BE49-F238E27FC236}">
                <a16:creationId xmlns:a16="http://schemas.microsoft.com/office/drawing/2014/main" id="{8A120C08-3946-4E4F-9969-3030CDF2BD67}"/>
              </a:ext>
            </a:extLst>
          </p:cNvPr>
          <p:cNvCxnSpPr>
            <a:cxnSpLocks/>
          </p:cNvCxnSpPr>
          <p:nvPr/>
        </p:nvCxnSpPr>
        <p:spPr>
          <a:xfrm>
            <a:off x="6095996" y="4584547"/>
            <a:ext cx="0" cy="137623"/>
          </a:xfrm>
          <a:prstGeom prst="straightConnector1">
            <a:avLst/>
          </a:prstGeom>
          <a:ln w="25400" cap="flat">
            <a:solidFill>
              <a:srgbClr val="2359A5"/>
            </a:solidFill>
            <a:tailEnd type="triangle"/>
          </a:ln>
        </p:spPr>
        <p:style>
          <a:lnRef idx="1">
            <a:schemeClr val="accent1"/>
          </a:lnRef>
          <a:fillRef idx="0">
            <a:schemeClr val="accent1"/>
          </a:fillRef>
          <a:effectRef idx="0">
            <a:schemeClr val="accent1"/>
          </a:effectRef>
          <a:fontRef idx="minor">
            <a:schemeClr val="tx1"/>
          </a:fontRef>
        </p:style>
      </p:cxnSp>
      <p:cxnSp>
        <p:nvCxnSpPr>
          <p:cNvPr id="119" name="Straight Arrow Connector 118">
            <a:extLst>
              <a:ext uri="{FF2B5EF4-FFF2-40B4-BE49-F238E27FC236}">
                <a16:creationId xmlns:a16="http://schemas.microsoft.com/office/drawing/2014/main" id="{ABF7AA54-5D03-C34B-B2B6-9900F8B69199}"/>
              </a:ext>
            </a:extLst>
          </p:cNvPr>
          <p:cNvCxnSpPr>
            <a:cxnSpLocks/>
          </p:cNvCxnSpPr>
          <p:nvPr/>
        </p:nvCxnSpPr>
        <p:spPr>
          <a:xfrm>
            <a:off x="6095996" y="5014928"/>
            <a:ext cx="0" cy="137623"/>
          </a:xfrm>
          <a:prstGeom prst="straightConnector1">
            <a:avLst/>
          </a:prstGeom>
          <a:ln w="25400" cap="flat">
            <a:solidFill>
              <a:srgbClr val="2359A5"/>
            </a:solidFill>
            <a:tailEnd type="triangle"/>
          </a:ln>
        </p:spPr>
        <p:style>
          <a:lnRef idx="1">
            <a:schemeClr val="accent1"/>
          </a:lnRef>
          <a:fillRef idx="0">
            <a:schemeClr val="accent1"/>
          </a:fillRef>
          <a:effectRef idx="0">
            <a:schemeClr val="accent1"/>
          </a:effectRef>
          <a:fontRef idx="minor">
            <a:schemeClr val="tx1"/>
          </a:fontRef>
        </p:style>
      </p:cxnSp>
      <p:sp>
        <p:nvSpPr>
          <p:cNvPr id="120" name="TextBox 119">
            <a:extLst>
              <a:ext uri="{FF2B5EF4-FFF2-40B4-BE49-F238E27FC236}">
                <a16:creationId xmlns:a16="http://schemas.microsoft.com/office/drawing/2014/main" id="{11D52106-6275-2545-BAD3-AA81DAB755EC}"/>
              </a:ext>
            </a:extLst>
          </p:cNvPr>
          <p:cNvSpPr txBox="1"/>
          <p:nvPr/>
        </p:nvSpPr>
        <p:spPr>
          <a:xfrm>
            <a:off x="4704439" y="5152783"/>
            <a:ext cx="2783117" cy="403957"/>
          </a:xfrm>
          <a:prstGeom prst="rect">
            <a:avLst/>
          </a:prstGeom>
          <a:solidFill>
            <a:srgbClr val="2359A5"/>
          </a:solidFill>
          <a:ln>
            <a:noFill/>
          </a:ln>
        </p:spPr>
        <p:txBody>
          <a:bodyPr wrap="square" rtlCol="0">
            <a:spAutoFit/>
          </a:bodyPr>
          <a:lstStyle/>
          <a:p>
            <a:pPr algn="ctr"/>
            <a:r>
              <a:rPr lang="en-US" sz="675">
                <a:solidFill>
                  <a:schemeClr val="bg1"/>
                </a:solidFill>
                <a:latin typeface="Arial" panose="020B0604020202020204" pitchFamily="34" charset="0"/>
                <a:cs typeface="Arial" panose="020B0604020202020204" pitchFamily="34" charset="0"/>
              </a:rPr>
              <a:t>Recurrence of muscle symptoms</a:t>
            </a:r>
          </a:p>
          <a:p>
            <a:pPr algn="ctr"/>
            <a:r>
              <a:rPr lang="en-US" sz="675">
                <a:solidFill>
                  <a:schemeClr val="bg1"/>
                </a:solidFill>
                <a:latin typeface="Arial" panose="020B0604020202020204" pitchFamily="34" charset="0"/>
                <a:cs typeface="Arial" panose="020B0604020202020204" pitchFamily="34" charset="0"/>
              </a:rPr>
              <a:t>Short time to onset</a:t>
            </a:r>
          </a:p>
          <a:p>
            <a:pPr algn="ctr"/>
            <a:r>
              <a:rPr lang="en-US" sz="675">
                <a:solidFill>
                  <a:schemeClr val="bg1"/>
                </a:solidFill>
                <a:latin typeface="Arial" panose="020B0604020202020204" pitchFamily="34" charset="0"/>
                <a:cs typeface="Arial" panose="020B0604020202020204" pitchFamily="34" charset="0"/>
              </a:rPr>
              <a:t>Symptoms intolerable</a:t>
            </a:r>
          </a:p>
        </p:txBody>
      </p:sp>
      <p:cxnSp>
        <p:nvCxnSpPr>
          <p:cNvPr id="145" name="Straight Arrow Connector 144">
            <a:extLst>
              <a:ext uri="{FF2B5EF4-FFF2-40B4-BE49-F238E27FC236}">
                <a16:creationId xmlns:a16="http://schemas.microsoft.com/office/drawing/2014/main" id="{550EC70A-3C95-4540-B91F-EA6E1B5C4091}"/>
              </a:ext>
            </a:extLst>
          </p:cNvPr>
          <p:cNvCxnSpPr>
            <a:cxnSpLocks/>
          </p:cNvCxnSpPr>
          <p:nvPr/>
        </p:nvCxnSpPr>
        <p:spPr>
          <a:xfrm>
            <a:off x="6095996" y="5527654"/>
            <a:ext cx="0" cy="137623"/>
          </a:xfrm>
          <a:prstGeom prst="straightConnector1">
            <a:avLst/>
          </a:prstGeom>
          <a:ln w="25400" cap="flat">
            <a:solidFill>
              <a:srgbClr val="2359A5"/>
            </a:solidFill>
            <a:tailEnd type="triangle"/>
          </a:ln>
        </p:spPr>
        <p:style>
          <a:lnRef idx="1">
            <a:schemeClr val="accent1"/>
          </a:lnRef>
          <a:fillRef idx="0">
            <a:schemeClr val="accent1"/>
          </a:fillRef>
          <a:effectRef idx="0">
            <a:schemeClr val="accent1"/>
          </a:effectRef>
          <a:fontRef idx="minor">
            <a:schemeClr val="tx1"/>
          </a:fontRef>
        </p:style>
      </p:cxnSp>
      <p:sp>
        <p:nvSpPr>
          <p:cNvPr id="146" name="TextBox 145">
            <a:extLst>
              <a:ext uri="{FF2B5EF4-FFF2-40B4-BE49-F238E27FC236}">
                <a16:creationId xmlns:a16="http://schemas.microsoft.com/office/drawing/2014/main" id="{C37431B3-C2B0-2345-B51F-0EF328C710BC}"/>
              </a:ext>
            </a:extLst>
          </p:cNvPr>
          <p:cNvSpPr txBox="1"/>
          <p:nvPr/>
        </p:nvSpPr>
        <p:spPr>
          <a:xfrm>
            <a:off x="4704439" y="5665510"/>
            <a:ext cx="2783117" cy="403957"/>
          </a:xfrm>
          <a:prstGeom prst="rect">
            <a:avLst/>
          </a:prstGeom>
          <a:solidFill>
            <a:srgbClr val="E30713"/>
          </a:solidFill>
          <a:ln>
            <a:noFill/>
          </a:ln>
        </p:spPr>
        <p:txBody>
          <a:bodyPr wrap="square" rtlCol="0">
            <a:spAutoFit/>
          </a:bodyPr>
          <a:lstStyle/>
          <a:p>
            <a:pPr algn="ctr"/>
            <a:r>
              <a:rPr lang="en-US" sz="675" b="1">
                <a:solidFill>
                  <a:schemeClr val="bg1"/>
                </a:solidFill>
                <a:latin typeface="Arial" panose="020B0604020202020204" pitchFamily="34" charset="0"/>
                <a:cs typeface="Arial" panose="020B0604020202020204" pitchFamily="34" charset="0"/>
              </a:rPr>
              <a:t>Consider further options </a:t>
            </a:r>
          </a:p>
          <a:p>
            <a:pPr algn="ctr"/>
            <a:r>
              <a:rPr lang="en-US" sz="675">
                <a:solidFill>
                  <a:schemeClr val="bg1"/>
                </a:solidFill>
                <a:latin typeface="Arial" panose="020B0604020202020204" pitchFamily="34" charset="0"/>
                <a:cs typeface="Arial" panose="020B0604020202020204" pitchFamily="34" charset="0"/>
              </a:rPr>
              <a:t>(For example co-administering ezetimibe or as monotherapy)</a:t>
            </a:r>
          </a:p>
          <a:p>
            <a:pPr algn="ctr"/>
            <a:r>
              <a:rPr lang="en-US" sz="675">
                <a:solidFill>
                  <a:schemeClr val="bg1"/>
                </a:solidFill>
                <a:latin typeface="Arial" panose="020B0604020202020204" pitchFamily="34" charset="0"/>
                <a:cs typeface="Arial" panose="020B0604020202020204" pitchFamily="34" charset="0"/>
              </a:rPr>
              <a:t>see page 2 - </a:t>
            </a:r>
            <a:r>
              <a:rPr lang="en-US" sz="675" b="1">
                <a:solidFill>
                  <a:schemeClr val="bg1"/>
                </a:solidFill>
                <a:latin typeface="Arial" panose="020B0604020202020204" pitchFamily="34" charset="0"/>
                <a:cs typeface="Arial" panose="020B0604020202020204" pitchFamily="34" charset="0"/>
              </a:rPr>
              <a:t>‘Statin-based Approaches’</a:t>
            </a:r>
          </a:p>
        </p:txBody>
      </p:sp>
      <p:sp>
        <p:nvSpPr>
          <p:cNvPr id="147" name="TextBox 146">
            <a:extLst>
              <a:ext uri="{FF2B5EF4-FFF2-40B4-BE49-F238E27FC236}">
                <a16:creationId xmlns:a16="http://schemas.microsoft.com/office/drawing/2014/main" id="{3D0A2D3D-0D94-DB40-83EB-0C8FCC66E7E9}"/>
              </a:ext>
            </a:extLst>
          </p:cNvPr>
          <p:cNvSpPr txBox="1"/>
          <p:nvPr/>
        </p:nvSpPr>
        <p:spPr>
          <a:xfrm>
            <a:off x="4704439" y="3791191"/>
            <a:ext cx="2783117" cy="196208"/>
          </a:xfrm>
          <a:prstGeom prst="rect">
            <a:avLst/>
          </a:prstGeom>
          <a:solidFill>
            <a:srgbClr val="2359A5"/>
          </a:solidFill>
          <a:ln>
            <a:noFill/>
          </a:ln>
        </p:spPr>
        <p:txBody>
          <a:bodyPr wrap="square" rtlCol="0">
            <a:spAutoFit/>
          </a:bodyPr>
          <a:lstStyle/>
          <a:p>
            <a:pPr algn="ctr"/>
            <a:r>
              <a:rPr lang="en-US" sz="675">
                <a:solidFill>
                  <a:schemeClr val="bg1"/>
                </a:solidFill>
                <a:latin typeface="Arial" panose="020B0604020202020204" pitchFamily="34" charset="0"/>
                <a:cs typeface="Arial" panose="020B0604020202020204" pitchFamily="34" charset="0"/>
              </a:rPr>
              <a:t>Has CK </a:t>
            </a:r>
            <a:r>
              <a:rPr lang="en-US" sz="675" err="1">
                <a:solidFill>
                  <a:schemeClr val="bg1"/>
                </a:solidFill>
                <a:latin typeface="Arial" panose="020B0604020202020204" pitchFamily="34" charset="0"/>
                <a:cs typeface="Arial" panose="020B0604020202020204" pitchFamily="34" charset="0"/>
              </a:rPr>
              <a:t>normalised</a:t>
            </a:r>
            <a:r>
              <a:rPr lang="en-US" sz="675">
                <a:solidFill>
                  <a:schemeClr val="bg1"/>
                </a:solidFill>
                <a:latin typeface="Arial" panose="020B0604020202020204" pitchFamily="34" charset="0"/>
                <a:cs typeface="Arial" panose="020B0604020202020204" pitchFamily="34" charset="0"/>
              </a:rPr>
              <a:t>?</a:t>
            </a:r>
          </a:p>
        </p:txBody>
      </p:sp>
      <p:cxnSp>
        <p:nvCxnSpPr>
          <p:cNvPr id="148" name="Straight Arrow Connector 147">
            <a:extLst>
              <a:ext uri="{FF2B5EF4-FFF2-40B4-BE49-F238E27FC236}">
                <a16:creationId xmlns:a16="http://schemas.microsoft.com/office/drawing/2014/main" id="{CC7649CA-645E-A74B-907C-6993C03A482D}"/>
              </a:ext>
            </a:extLst>
          </p:cNvPr>
          <p:cNvCxnSpPr>
            <a:cxnSpLocks/>
          </p:cNvCxnSpPr>
          <p:nvPr/>
        </p:nvCxnSpPr>
        <p:spPr>
          <a:xfrm>
            <a:off x="6095996" y="3964316"/>
            <a:ext cx="0" cy="137623"/>
          </a:xfrm>
          <a:prstGeom prst="straightConnector1">
            <a:avLst/>
          </a:prstGeom>
          <a:ln w="25400" cap="flat">
            <a:solidFill>
              <a:srgbClr val="2359A5"/>
            </a:solidFill>
            <a:tailEnd type="triangle"/>
          </a:ln>
        </p:spPr>
        <p:style>
          <a:lnRef idx="1">
            <a:schemeClr val="accent1"/>
          </a:lnRef>
          <a:fillRef idx="0">
            <a:schemeClr val="accent1"/>
          </a:fillRef>
          <a:effectRef idx="0">
            <a:schemeClr val="accent1"/>
          </a:effectRef>
          <a:fontRef idx="minor">
            <a:schemeClr val="tx1"/>
          </a:fontRef>
        </p:style>
      </p:cxnSp>
      <p:sp>
        <p:nvSpPr>
          <p:cNvPr id="149" name="TextBox 148">
            <a:extLst>
              <a:ext uri="{FF2B5EF4-FFF2-40B4-BE49-F238E27FC236}">
                <a16:creationId xmlns:a16="http://schemas.microsoft.com/office/drawing/2014/main" id="{0CB8FE16-6323-EC44-B930-0108B60FFD09}"/>
              </a:ext>
            </a:extLst>
          </p:cNvPr>
          <p:cNvSpPr txBox="1"/>
          <p:nvPr/>
        </p:nvSpPr>
        <p:spPr>
          <a:xfrm>
            <a:off x="7747826" y="2355250"/>
            <a:ext cx="2783117" cy="403957"/>
          </a:xfrm>
          <a:prstGeom prst="rect">
            <a:avLst/>
          </a:prstGeom>
          <a:solidFill>
            <a:srgbClr val="F47F71"/>
          </a:solidFill>
          <a:ln>
            <a:noFill/>
          </a:ln>
        </p:spPr>
        <p:txBody>
          <a:bodyPr wrap="square" rtlCol="0">
            <a:spAutoFit/>
          </a:bodyPr>
          <a:lstStyle/>
          <a:p>
            <a:pPr algn="ctr"/>
            <a:r>
              <a:rPr lang="en-US" sz="675">
                <a:latin typeface="Arial" panose="020B0604020202020204" pitchFamily="34" charset="0"/>
                <a:cs typeface="Arial" panose="020B0604020202020204" pitchFamily="34" charset="0"/>
              </a:rPr>
              <a:t>**Consider other causes if new onset of muscle symptoms</a:t>
            </a:r>
            <a:br>
              <a:rPr lang="en-US" sz="675">
                <a:latin typeface="Arial" panose="020B0604020202020204" pitchFamily="34" charset="0"/>
                <a:cs typeface="Arial" panose="020B0604020202020204" pitchFamily="34" charset="0"/>
              </a:rPr>
            </a:br>
            <a:r>
              <a:rPr lang="en-US" sz="675">
                <a:latin typeface="Arial" panose="020B0604020202020204" pitchFamily="34" charset="0"/>
                <a:cs typeface="Arial" panose="020B0604020202020204" pitchFamily="34" charset="0"/>
              </a:rPr>
              <a:t>of &gt; 2 weeks duration in a person previously tolerant of statin</a:t>
            </a:r>
            <a:br>
              <a:rPr lang="en-US" sz="675">
                <a:latin typeface="Arial" panose="020B0604020202020204" pitchFamily="34" charset="0"/>
                <a:cs typeface="Arial" panose="020B0604020202020204" pitchFamily="34" charset="0"/>
              </a:rPr>
            </a:br>
            <a:r>
              <a:rPr lang="en-US" sz="675">
                <a:latin typeface="Arial" panose="020B0604020202020204" pitchFamily="34" charset="0"/>
                <a:cs typeface="Arial" panose="020B0604020202020204" pitchFamily="34" charset="0"/>
              </a:rPr>
              <a:t>therapy for &gt; 3 months</a:t>
            </a:r>
          </a:p>
        </p:txBody>
      </p:sp>
      <p:cxnSp>
        <p:nvCxnSpPr>
          <p:cNvPr id="150" name="Straight Arrow Connector 149">
            <a:extLst>
              <a:ext uri="{FF2B5EF4-FFF2-40B4-BE49-F238E27FC236}">
                <a16:creationId xmlns:a16="http://schemas.microsoft.com/office/drawing/2014/main" id="{976DE4FD-EE50-EE40-8821-070433F47A31}"/>
              </a:ext>
            </a:extLst>
          </p:cNvPr>
          <p:cNvCxnSpPr>
            <a:cxnSpLocks/>
          </p:cNvCxnSpPr>
          <p:nvPr/>
        </p:nvCxnSpPr>
        <p:spPr>
          <a:xfrm flipH="1">
            <a:off x="7487553" y="2216701"/>
            <a:ext cx="272097" cy="0"/>
          </a:xfrm>
          <a:prstGeom prst="straightConnector1">
            <a:avLst/>
          </a:prstGeom>
          <a:ln w="25400" cap="flat">
            <a:solidFill>
              <a:srgbClr val="2359A5"/>
            </a:solidFill>
            <a:prstDash val="sysDash"/>
            <a:headEnd type="none"/>
            <a:tailEnd type="none"/>
          </a:ln>
        </p:spPr>
        <p:style>
          <a:lnRef idx="1">
            <a:schemeClr val="accent1"/>
          </a:lnRef>
          <a:fillRef idx="0">
            <a:schemeClr val="accent1"/>
          </a:fillRef>
          <a:effectRef idx="0">
            <a:schemeClr val="accent1"/>
          </a:effectRef>
          <a:fontRef idx="minor">
            <a:schemeClr val="tx1"/>
          </a:fontRef>
        </p:style>
      </p:cxnSp>
      <p:cxnSp>
        <p:nvCxnSpPr>
          <p:cNvPr id="151" name="Straight Arrow Connector 150">
            <a:extLst>
              <a:ext uri="{FF2B5EF4-FFF2-40B4-BE49-F238E27FC236}">
                <a16:creationId xmlns:a16="http://schemas.microsoft.com/office/drawing/2014/main" id="{A1712AE5-AFCA-0F48-8A9F-999A862D4CC2}"/>
              </a:ext>
            </a:extLst>
          </p:cNvPr>
          <p:cNvCxnSpPr>
            <a:cxnSpLocks/>
          </p:cNvCxnSpPr>
          <p:nvPr/>
        </p:nvCxnSpPr>
        <p:spPr>
          <a:xfrm flipH="1">
            <a:off x="7487552" y="2636545"/>
            <a:ext cx="260273" cy="0"/>
          </a:xfrm>
          <a:prstGeom prst="straightConnector1">
            <a:avLst/>
          </a:prstGeom>
          <a:ln w="25400" cap="flat">
            <a:solidFill>
              <a:srgbClr val="2359A5"/>
            </a:solidFill>
            <a:prstDash val="sysDash"/>
            <a:headEnd type="none"/>
            <a:tailEnd type="none"/>
          </a:ln>
        </p:spPr>
        <p:style>
          <a:lnRef idx="1">
            <a:schemeClr val="accent1"/>
          </a:lnRef>
          <a:fillRef idx="0">
            <a:schemeClr val="accent1"/>
          </a:fillRef>
          <a:effectRef idx="0">
            <a:schemeClr val="accent1"/>
          </a:effectRef>
          <a:fontRef idx="minor">
            <a:schemeClr val="tx1"/>
          </a:fontRef>
        </p:style>
      </p:cxnSp>
      <p:sp>
        <p:nvSpPr>
          <p:cNvPr id="152" name="TextBox 151">
            <a:extLst>
              <a:ext uri="{FF2B5EF4-FFF2-40B4-BE49-F238E27FC236}">
                <a16:creationId xmlns:a16="http://schemas.microsoft.com/office/drawing/2014/main" id="{58B8FD96-E0E9-0148-B619-B440E8E0AC7E}"/>
              </a:ext>
            </a:extLst>
          </p:cNvPr>
          <p:cNvSpPr txBox="1"/>
          <p:nvPr/>
        </p:nvSpPr>
        <p:spPr>
          <a:xfrm>
            <a:off x="7747824" y="2953919"/>
            <a:ext cx="1170862" cy="196208"/>
          </a:xfrm>
          <a:prstGeom prst="rect">
            <a:avLst/>
          </a:prstGeom>
          <a:solidFill>
            <a:srgbClr val="E30713"/>
          </a:solidFill>
          <a:ln>
            <a:noFill/>
          </a:ln>
        </p:spPr>
        <p:txBody>
          <a:bodyPr wrap="square" rtlCol="0">
            <a:spAutoFit/>
          </a:bodyPr>
          <a:lstStyle/>
          <a:p>
            <a:pPr algn="ctr"/>
            <a:r>
              <a:rPr lang="en-US" sz="675">
                <a:solidFill>
                  <a:schemeClr val="bg1"/>
                </a:solidFill>
                <a:latin typeface="Arial" panose="020B0604020202020204" pitchFamily="34" charset="0"/>
                <a:cs typeface="Arial" panose="020B0604020202020204" pitchFamily="34" charset="0"/>
              </a:rPr>
              <a:t>CK &gt; 10x and &lt; 50x ULN</a:t>
            </a:r>
          </a:p>
        </p:txBody>
      </p:sp>
      <p:sp>
        <p:nvSpPr>
          <p:cNvPr id="153" name="TextBox 152">
            <a:extLst>
              <a:ext uri="{FF2B5EF4-FFF2-40B4-BE49-F238E27FC236}">
                <a16:creationId xmlns:a16="http://schemas.microsoft.com/office/drawing/2014/main" id="{9C59A44F-E07E-1E47-93A0-6A3D5E05C7F3}"/>
              </a:ext>
            </a:extLst>
          </p:cNvPr>
          <p:cNvSpPr txBox="1"/>
          <p:nvPr/>
        </p:nvSpPr>
        <p:spPr>
          <a:xfrm>
            <a:off x="9360080" y="2953919"/>
            <a:ext cx="1170862" cy="196208"/>
          </a:xfrm>
          <a:prstGeom prst="rect">
            <a:avLst/>
          </a:prstGeom>
          <a:solidFill>
            <a:srgbClr val="E30713"/>
          </a:solidFill>
          <a:ln>
            <a:noFill/>
          </a:ln>
        </p:spPr>
        <p:txBody>
          <a:bodyPr wrap="square" rtlCol="0">
            <a:spAutoFit/>
          </a:bodyPr>
          <a:lstStyle/>
          <a:p>
            <a:pPr algn="ctr"/>
            <a:r>
              <a:rPr lang="en-US" sz="675">
                <a:solidFill>
                  <a:schemeClr val="bg1"/>
                </a:solidFill>
                <a:latin typeface="Arial" panose="020B0604020202020204" pitchFamily="34" charset="0"/>
                <a:cs typeface="Arial" panose="020B0604020202020204" pitchFamily="34" charset="0"/>
              </a:rPr>
              <a:t>CK &gt; 50x ULN</a:t>
            </a:r>
          </a:p>
        </p:txBody>
      </p:sp>
      <p:sp>
        <p:nvSpPr>
          <p:cNvPr id="154" name="TextBox 153">
            <a:extLst>
              <a:ext uri="{FF2B5EF4-FFF2-40B4-BE49-F238E27FC236}">
                <a16:creationId xmlns:a16="http://schemas.microsoft.com/office/drawing/2014/main" id="{2AACF1D8-7E1D-B94F-9113-37A7C494F035}"/>
              </a:ext>
            </a:extLst>
          </p:cNvPr>
          <p:cNvSpPr txBox="1"/>
          <p:nvPr/>
        </p:nvSpPr>
        <p:spPr>
          <a:xfrm>
            <a:off x="7716927" y="3352760"/>
            <a:ext cx="1170862" cy="300082"/>
          </a:xfrm>
          <a:prstGeom prst="rect">
            <a:avLst/>
          </a:prstGeom>
          <a:solidFill>
            <a:schemeClr val="bg1">
              <a:lumMod val="85000"/>
            </a:schemeClr>
          </a:solidFill>
          <a:ln>
            <a:noFill/>
          </a:ln>
        </p:spPr>
        <p:txBody>
          <a:bodyPr wrap="square" rtlCol="0">
            <a:spAutoFit/>
          </a:bodyPr>
          <a:lstStyle/>
          <a:p>
            <a:pPr algn="ctr"/>
            <a:r>
              <a:rPr lang="en-US" sz="675" b="1">
                <a:latin typeface="Arial" panose="020B0604020202020204" pitchFamily="34" charset="0"/>
                <a:cs typeface="Arial" panose="020B0604020202020204" pitchFamily="34" charset="0"/>
              </a:rPr>
              <a:t>Renal function </a:t>
            </a:r>
            <a:r>
              <a:rPr lang="en-US" sz="675">
                <a:latin typeface="Arial" panose="020B0604020202020204" pitchFamily="34" charset="0"/>
                <a:cs typeface="Arial" panose="020B0604020202020204" pitchFamily="34" charset="0"/>
              </a:rPr>
              <a:t>stable/normal eGFR</a:t>
            </a:r>
          </a:p>
        </p:txBody>
      </p:sp>
      <p:sp>
        <p:nvSpPr>
          <p:cNvPr id="155" name="TextBox 154">
            <a:extLst>
              <a:ext uri="{FF2B5EF4-FFF2-40B4-BE49-F238E27FC236}">
                <a16:creationId xmlns:a16="http://schemas.microsoft.com/office/drawing/2014/main" id="{E750A6F8-61B3-834E-B797-E1E247CF9A31}"/>
              </a:ext>
            </a:extLst>
          </p:cNvPr>
          <p:cNvSpPr txBox="1"/>
          <p:nvPr/>
        </p:nvSpPr>
        <p:spPr>
          <a:xfrm>
            <a:off x="9329182" y="3367912"/>
            <a:ext cx="1170862" cy="300082"/>
          </a:xfrm>
          <a:prstGeom prst="rect">
            <a:avLst/>
          </a:prstGeom>
          <a:solidFill>
            <a:srgbClr val="F47F71"/>
          </a:solidFill>
          <a:ln>
            <a:noFill/>
          </a:ln>
        </p:spPr>
        <p:txBody>
          <a:bodyPr wrap="square" rtlCol="0">
            <a:spAutoFit/>
          </a:bodyPr>
          <a:lstStyle/>
          <a:p>
            <a:pPr algn="ctr"/>
            <a:r>
              <a:rPr lang="en-US" sz="675">
                <a:latin typeface="Arial" panose="020B0604020202020204" pitchFamily="34" charset="0"/>
                <a:cs typeface="Arial" panose="020B0604020202020204" pitchFamily="34" charset="0"/>
              </a:rPr>
              <a:t>Stop statin and consider </a:t>
            </a:r>
            <a:r>
              <a:rPr lang="en-US" sz="675" b="1">
                <a:latin typeface="Arial" panose="020B0604020202020204" pitchFamily="34" charset="0"/>
                <a:cs typeface="Arial" panose="020B0604020202020204" pitchFamily="34" charset="0"/>
              </a:rPr>
              <a:t>Rhabdomyolysis</a:t>
            </a:r>
          </a:p>
        </p:txBody>
      </p:sp>
      <p:sp>
        <p:nvSpPr>
          <p:cNvPr id="156" name="TextBox 155">
            <a:extLst>
              <a:ext uri="{FF2B5EF4-FFF2-40B4-BE49-F238E27FC236}">
                <a16:creationId xmlns:a16="http://schemas.microsoft.com/office/drawing/2014/main" id="{C5992782-20E0-7340-B114-9378930E2B1C}"/>
              </a:ext>
            </a:extLst>
          </p:cNvPr>
          <p:cNvSpPr txBox="1"/>
          <p:nvPr/>
        </p:nvSpPr>
        <p:spPr>
          <a:xfrm>
            <a:off x="7747825" y="3781905"/>
            <a:ext cx="1612249" cy="403957"/>
          </a:xfrm>
          <a:prstGeom prst="rect">
            <a:avLst/>
          </a:prstGeom>
          <a:solidFill>
            <a:srgbClr val="E30713"/>
          </a:solidFill>
          <a:ln>
            <a:noFill/>
          </a:ln>
        </p:spPr>
        <p:txBody>
          <a:bodyPr wrap="square" rtlCol="0">
            <a:spAutoFit/>
          </a:bodyPr>
          <a:lstStyle/>
          <a:p>
            <a:pPr algn="ctr"/>
            <a:r>
              <a:rPr lang="en-US" sz="675">
                <a:solidFill>
                  <a:schemeClr val="bg1"/>
                </a:solidFill>
                <a:latin typeface="Arial" panose="020B0604020202020204" pitchFamily="34" charset="0"/>
                <a:cs typeface="Arial" panose="020B0604020202020204" pitchFamily="34" charset="0"/>
              </a:rPr>
              <a:t>Consider </a:t>
            </a:r>
            <a:r>
              <a:rPr lang="en-US" sz="675" b="1">
                <a:solidFill>
                  <a:schemeClr val="bg1"/>
                </a:solidFill>
                <a:latin typeface="Arial" panose="020B0604020202020204" pitchFamily="34" charset="0"/>
                <a:cs typeface="Arial" panose="020B0604020202020204" pitchFamily="34" charset="0"/>
              </a:rPr>
              <a:t>Statin induced </a:t>
            </a:r>
            <a:r>
              <a:rPr lang="en-US" sz="675" b="1" err="1">
                <a:solidFill>
                  <a:schemeClr val="bg1"/>
                </a:solidFill>
                <a:latin typeface="Arial" panose="020B0604020202020204" pitchFamily="34" charset="0"/>
                <a:cs typeface="Arial" panose="020B0604020202020204" pitchFamily="34" charset="0"/>
              </a:rPr>
              <a:t>necrotising</a:t>
            </a:r>
            <a:r>
              <a:rPr lang="en-US" sz="675" b="1">
                <a:solidFill>
                  <a:schemeClr val="bg1"/>
                </a:solidFill>
                <a:latin typeface="Arial" panose="020B0604020202020204" pitchFamily="34" charset="0"/>
                <a:cs typeface="Arial" panose="020B0604020202020204" pitchFamily="34" charset="0"/>
              </a:rPr>
              <a:t> autoimmune myopathy </a:t>
            </a:r>
            <a:r>
              <a:rPr lang="en-US" sz="675">
                <a:solidFill>
                  <a:schemeClr val="bg1"/>
                </a:solidFill>
                <a:latin typeface="Arial" panose="020B0604020202020204" pitchFamily="34" charset="0"/>
                <a:cs typeface="Arial" panose="020B0604020202020204" pitchFamily="34" charset="0"/>
              </a:rPr>
              <a:t>(SINAM)</a:t>
            </a:r>
          </a:p>
        </p:txBody>
      </p:sp>
      <p:sp>
        <p:nvSpPr>
          <p:cNvPr id="157" name="TextBox 156">
            <a:extLst>
              <a:ext uri="{FF2B5EF4-FFF2-40B4-BE49-F238E27FC236}">
                <a16:creationId xmlns:a16="http://schemas.microsoft.com/office/drawing/2014/main" id="{0C3B9FB6-2B7E-CC44-B14B-E389A25555B9}"/>
              </a:ext>
            </a:extLst>
          </p:cNvPr>
          <p:cNvSpPr txBox="1"/>
          <p:nvPr/>
        </p:nvSpPr>
        <p:spPr>
          <a:xfrm>
            <a:off x="7747824" y="4207279"/>
            <a:ext cx="1170862" cy="461665"/>
          </a:xfrm>
          <a:prstGeom prst="rect">
            <a:avLst/>
          </a:prstGeom>
          <a:solidFill>
            <a:srgbClr val="E30713"/>
          </a:solidFill>
          <a:ln>
            <a:noFill/>
          </a:ln>
        </p:spPr>
        <p:txBody>
          <a:bodyPr wrap="square" rtlCol="0">
            <a:spAutoFit/>
          </a:bodyPr>
          <a:lstStyle/>
          <a:p>
            <a:pPr algn="ctr"/>
            <a:r>
              <a:rPr lang="en-US" sz="675" b="1">
                <a:solidFill>
                  <a:schemeClr val="bg1"/>
                </a:solidFill>
                <a:latin typeface="Arial" panose="020B0604020202020204" pitchFamily="34" charset="0"/>
                <a:cs typeface="Arial" panose="020B0604020202020204" pitchFamily="34" charset="0"/>
              </a:rPr>
              <a:t>Seek specialist advice and consider </a:t>
            </a:r>
            <a:r>
              <a:rPr lang="en-US" sz="675">
                <a:solidFill>
                  <a:schemeClr val="bg1"/>
                </a:solidFill>
                <a:latin typeface="Arial" panose="020B0604020202020204" pitchFamily="34" charset="0"/>
                <a:cs typeface="Arial" panose="020B0604020202020204" pitchFamily="34" charset="0"/>
              </a:rPr>
              <a:t>PCSK9i </a:t>
            </a:r>
          </a:p>
          <a:p>
            <a:pPr algn="ctr"/>
            <a:endParaRPr lang="en-US" sz="525">
              <a:solidFill>
                <a:schemeClr val="bg1"/>
              </a:solidFill>
              <a:latin typeface="Arial" panose="020B0604020202020204" pitchFamily="34" charset="0"/>
              <a:cs typeface="Arial" panose="020B0604020202020204" pitchFamily="34" charset="0"/>
            </a:endParaRPr>
          </a:p>
          <a:p>
            <a:pPr algn="ctr"/>
            <a:r>
              <a:rPr lang="en-US" sz="525">
                <a:solidFill>
                  <a:schemeClr val="bg1"/>
                </a:solidFill>
                <a:latin typeface="Arial" panose="020B0604020202020204" pitchFamily="34" charset="0"/>
                <a:cs typeface="Arial" panose="020B0604020202020204" pitchFamily="34" charset="0"/>
              </a:rPr>
              <a:t>(NICE TA 393, 394)</a:t>
            </a:r>
          </a:p>
        </p:txBody>
      </p:sp>
      <p:sp>
        <p:nvSpPr>
          <p:cNvPr id="158" name="TextBox 157">
            <a:extLst>
              <a:ext uri="{FF2B5EF4-FFF2-40B4-BE49-F238E27FC236}">
                <a16:creationId xmlns:a16="http://schemas.microsoft.com/office/drawing/2014/main" id="{F72A5E5D-139E-9A40-B576-ACC96BE2C962}"/>
              </a:ext>
            </a:extLst>
          </p:cNvPr>
          <p:cNvSpPr txBox="1"/>
          <p:nvPr/>
        </p:nvSpPr>
        <p:spPr>
          <a:xfrm>
            <a:off x="9360080" y="4207279"/>
            <a:ext cx="1170862" cy="403957"/>
          </a:xfrm>
          <a:prstGeom prst="rect">
            <a:avLst/>
          </a:prstGeom>
          <a:solidFill>
            <a:srgbClr val="E30713"/>
          </a:solidFill>
          <a:ln>
            <a:noFill/>
          </a:ln>
        </p:spPr>
        <p:txBody>
          <a:bodyPr wrap="square" rtlCol="0">
            <a:spAutoFit/>
          </a:bodyPr>
          <a:lstStyle/>
          <a:p>
            <a:pPr algn="ctr"/>
            <a:r>
              <a:rPr lang="en-US" sz="675" b="1">
                <a:solidFill>
                  <a:schemeClr val="bg1"/>
                </a:solidFill>
                <a:latin typeface="Arial" panose="020B0604020202020204" pitchFamily="34" charset="0"/>
                <a:cs typeface="Arial" panose="020B0604020202020204" pitchFamily="34" charset="0"/>
              </a:rPr>
              <a:t>Urgently</a:t>
            </a:r>
            <a:r>
              <a:rPr lang="en-US" sz="675">
                <a:solidFill>
                  <a:schemeClr val="bg1"/>
                </a:solidFill>
                <a:latin typeface="Arial" panose="020B0604020202020204" pitchFamily="34" charset="0"/>
                <a:cs typeface="Arial" panose="020B0604020202020204" pitchFamily="34" charset="0"/>
              </a:rPr>
              <a:t> </a:t>
            </a:r>
          </a:p>
          <a:p>
            <a:pPr algn="ctr"/>
            <a:r>
              <a:rPr lang="en-US" sz="675">
                <a:solidFill>
                  <a:schemeClr val="bg1"/>
                </a:solidFill>
                <a:latin typeface="Arial" panose="020B0604020202020204" pitchFamily="34" charset="0"/>
                <a:cs typeface="Arial" panose="020B0604020202020204" pitchFamily="34" charset="0"/>
              </a:rPr>
              <a:t>seek specialist advice and inpatient assessment</a:t>
            </a:r>
          </a:p>
        </p:txBody>
      </p:sp>
      <p:sp>
        <p:nvSpPr>
          <p:cNvPr id="159" name="TextBox 158">
            <a:extLst>
              <a:ext uri="{FF2B5EF4-FFF2-40B4-BE49-F238E27FC236}">
                <a16:creationId xmlns:a16="http://schemas.microsoft.com/office/drawing/2014/main" id="{231B9CFF-3F80-5142-BD1A-EDBA30D6D027}"/>
              </a:ext>
            </a:extLst>
          </p:cNvPr>
          <p:cNvSpPr txBox="1"/>
          <p:nvPr/>
        </p:nvSpPr>
        <p:spPr>
          <a:xfrm>
            <a:off x="7747826" y="4737901"/>
            <a:ext cx="2783117" cy="1027204"/>
          </a:xfrm>
          <a:prstGeom prst="rect">
            <a:avLst/>
          </a:prstGeom>
          <a:solidFill>
            <a:schemeClr val="accent1">
              <a:lumMod val="20000"/>
              <a:lumOff val="80000"/>
            </a:schemeClr>
          </a:solidFill>
          <a:ln>
            <a:noFill/>
          </a:ln>
        </p:spPr>
        <p:txBody>
          <a:bodyPr wrap="square" rtlCol="0">
            <a:spAutoFit/>
          </a:bodyPr>
          <a:lstStyle/>
          <a:p>
            <a:pPr algn="ctr"/>
            <a:r>
              <a:rPr lang="en-US" sz="675" b="1">
                <a:latin typeface="Arial" panose="020B0604020202020204" pitchFamily="34" charset="0"/>
                <a:cs typeface="Arial" panose="020B0604020202020204" pitchFamily="34" charset="0"/>
              </a:rPr>
              <a:t>Abbreviations</a:t>
            </a:r>
          </a:p>
          <a:p>
            <a:r>
              <a:rPr lang="en-US" sz="675" b="1">
                <a:latin typeface="Arial" panose="020B0604020202020204" pitchFamily="34" charset="0"/>
                <a:cs typeface="Arial" panose="020B0604020202020204" pitchFamily="34" charset="0"/>
              </a:rPr>
              <a:t>CK = </a:t>
            </a:r>
            <a:r>
              <a:rPr lang="en-US" sz="675">
                <a:latin typeface="Arial" panose="020B0604020202020204" pitchFamily="34" charset="0"/>
                <a:cs typeface="Arial" panose="020B0604020202020204" pitchFamily="34" charset="0"/>
              </a:rPr>
              <a:t>Creatinine Kinase</a:t>
            </a:r>
          </a:p>
          <a:p>
            <a:r>
              <a:rPr lang="en-US" sz="675" b="1">
                <a:latin typeface="Arial" panose="020B0604020202020204" pitchFamily="34" charset="0"/>
                <a:cs typeface="Arial" panose="020B0604020202020204" pitchFamily="34" charset="0"/>
              </a:rPr>
              <a:t>CRP = </a:t>
            </a:r>
            <a:r>
              <a:rPr lang="en-US" sz="675">
                <a:latin typeface="Arial" panose="020B0604020202020204" pitchFamily="34" charset="0"/>
                <a:cs typeface="Arial" panose="020B0604020202020204" pitchFamily="34" charset="0"/>
              </a:rPr>
              <a:t>C-Reactive Protein </a:t>
            </a:r>
          </a:p>
          <a:p>
            <a:r>
              <a:rPr lang="en-US" sz="675" b="1">
                <a:latin typeface="Arial" panose="020B0604020202020204" pitchFamily="34" charset="0"/>
                <a:cs typeface="Arial" panose="020B0604020202020204" pitchFamily="34" charset="0"/>
              </a:rPr>
              <a:t>eGFR = </a:t>
            </a:r>
            <a:r>
              <a:rPr lang="en-US" sz="675">
                <a:latin typeface="Arial" panose="020B0604020202020204" pitchFamily="34" charset="0"/>
                <a:cs typeface="Arial" panose="020B0604020202020204" pitchFamily="34" charset="0"/>
              </a:rPr>
              <a:t>Estimated Glomerular Filtration Rate</a:t>
            </a:r>
          </a:p>
          <a:p>
            <a:r>
              <a:rPr lang="en-US" sz="675" b="1">
                <a:latin typeface="Arial" panose="020B0604020202020204" pitchFamily="34" charset="0"/>
                <a:cs typeface="Arial" panose="020B0604020202020204" pitchFamily="34" charset="0"/>
              </a:rPr>
              <a:t>PMR = </a:t>
            </a:r>
            <a:r>
              <a:rPr lang="en-US" sz="675">
                <a:latin typeface="Arial" panose="020B0604020202020204" pitchFamily="34" charset="0"/>
                <a:cs typeface="Arial" panose="020B0604020202020204" pitchFamily="34" charset="0"/>
              </a:rPr>
              <a:t>Polymyalgia Rheumatica </a:t>
            </a:r>
          </a:p>
          <a:p>
            <a:r>
              <a:rPr lang="en-US" sz="675" b="1">
                <a:latin typeface="Arial" panose="020B0604020202020204" pitchFamily="34" charset="0"/>
                <a:cs typeface="Arial" panose="020B0604020202020204" pitchFamily="34" charset="0"/>
              </a:rPr>
              <a:t>SINAM = </a:t>
            </a:r>
            <a:r>
              <a:rPr lang="en-US" sz="675">
                <a:latin typeface="Arial" panose="020B0604020202020204" pitchFamily="34" charset="0"/>
                <a:cs typeface="Arial" panose="020B0604020202020204" pitchFamily="34" charset="0"/>
              </a:rPr>
              <a:t>Statin Induced </a:t>
            </a:r>
            <a:r>
              <a:rPr lang="en-US" sz="675" err="1">
                <a:latin typeface="Arial" panose="020B0604020202020204" pitchFamily="34" charset="0"/>
                <a:cs typeface="Arial" panose="020B0604020202020204" pitchFamily="34" charset="0"/>
              </a:rPr>
              <a:t>Necrotising</a:t>
            </a:r>
            <a:r>
              <a:rPr lang="en-US" sz="675">
                <a:latin typeface="Arial" panose="020B0604020202020204" pitchFamily="34" charset="0"/>
                <a:cs typeface="Arial" panose="020B0604020202020204" pitchFamily="34" charset="0"/>
              </a:rPr>
              <a:t> Autoimmune Myopathy </a:t>
            </a:r>
          </a:p>
          <a:p>
            <a:r>
              <a:rPr lang="en-US" sz="675" b="1">
                <a:latin typeface="Arial" panose="020B0604020202020204" pitchFamily="34" charset="0"/>
                <a:cs typeface="Arial" panose="020B0604020202020204" pitchFamily="34" charset="0"/>
              </a:rPr>
              <a:t>SRM = </a:t>
            </a:r>
            <a:r>
              <a:rPr lang="en-US" sz="675">
                <a:latin typeface="Arial" panose="020B0604020202020204" pitchFamily="34" charset="0"/>
                <a:cs typeface="Arial" panose="020B0604020202020204" pitchFamily="34" charset="0"/>
              </a:rPr>
              <a:t>Statin Related Muscle Toxicity</a:t>
            </a:r>
          </a:p>
          <a:p>
            <a:r>
              <a:rPr lang="en-US" sz="675" b="1">
                <a:latin typeface="Arial" panose="020B0604020202020204" pitchFamily="34" charset="0"/>
                <a:cs typeface="Arial" panose="020B0604020202020204" pitchFamily="34" charset="0"/>
              </a:rPr>
              <a:t>ULN = </a:t>
            </a:r>
            <a:r>
              <a:rPr lang="en-US" sz="675">
                <a:latin typeface="Arial" panose="020B0604020202020204" pitchFamily="34" charset="0"/>
                <a:cs typeface="Arial" panose="020B0604020202020204" pitchFamily="34" charset="0"/>
              </a:rPr>
              <a:t>Upper Limit of Normal Range</a:t>
            </a:r>
          </a:p>
          <a:p>
            <a:r>
              <a:rPr lang="en-US" sz="675" b="1">
                <a:latin typeface="Arial" panose="020B0604020202020204" pitchFamily="34" charset="0"/>
                <a:cs typeface="Arial" panose="020B0604020202020204" pitchFamily="34" charset="0"/>
              </a:rPr>
              <a:t>Vit D = </a:t>
            </a:r>
            <a:r>
              <a:rPr lang="en-US" sz="675">
                <a:latin typeface="Arial" panose="020B0604020202020204" pitchFamily="34" charset="0"/>
                <a:cs typeface="Arial" panose="020B0604020202020204" pitchFamily="34" charset="0"/>
              </a:rPr>
              <a:t>Vitamin D</a:t>
            </a:r>
          </a:p>
        </p:txBody>
      </p:sp>
      <p:pic>
        <p:nvPicPr>
          <p:cNvPr id="160" name="Picture 159">
            <a:extLst>
              <a:ext uri="{FF2B5EF4-FFF2-40B4-BE49-F238E27FC236}">
                <a16:creationId xmlns:a16="http://schemas.microsoft.com/office/drawing/2014/main" id="{95796399-B0DA-F147-BB83-205D91815413}"/>
              </a:ext>
            </a:extLst>
          </p:cNvPr>
          <p:cNvPicPr>
            <a:picLocks noChangeAspect="1"/>
          </p:cNvPicPr>
          <p:nvPr/>
        </p:nvPicPr>
        <p:blipFill rotWithShape="1">
          <a:blip r:embed="rId2"/>
          <a:srcRect l="26290" r="49283"/>
          <a:stretch/>
        </p:blipFill>
        <p:spPr>
          <a:xfrm>
            <a:off x="9152368" y="1044676"/>
            <a:ext cx="793142" cy="339918"/>
          </a:xfrm>
          <a:prstGeom prst="rect">
            <a:avLst/>
          </a:prstGeom>
        </p:spPr>
      </p:pic>
      <p:sp>
        <p:nvSpPr>
          <p:cNvPr id="161" name="TextBox 160">
            <a:extLst>
              <a:ext uri="{FF2B5EF4-FFF2-40B4-BE49-F238E27FC236}">
                <a16:creationId xmlns:a16="http://schemas.microsoft.com/office/drawing/2014/main" id="{3042977A-AD78-A54D-AB02-DD03F949DEB8}"/>
              </a:ext>
            </a:extLst>
          </p:cNvPr>
          <p:cNvSpPr txBox="1"/>
          <p:nvPr/>
        </p:nvSpPr>
        <p:spPr>
          <a:xfrm>
            <a:off x="6212919" y="2294714"/>
            <a:ext cx="387134" cy="196208"/>
          </a:xfrm>
          <a:prstGeom prst="rect">
            <a:avLst/>
          </a:prstGeom>
          <a:noFill/>
          <a:ln>
            <a:noFill/>
          </a:ln>
        </p:spPr>
        <p:txBody>
          <a:bodyPr wrap="square" rtlCol="0">
            <a:spAutoFit/>
          </a:bodyPr>
          <a:lstStyle/>
          <a:p>
            <a:pPr algn="ctr"/>
            <a:r>
              <a:rPr lang="en-US" sz="675" b="1">
                <a:solidFill>
                  <a:srgbClr val="2359A5"/>
                </a:solidFill>
                <a:latin typeface="Arial" panose="020B0604020202020204" pitchFamily="34" charset="0"/>
                <a:cs typeface="Arial" panose="020B0604020202020204" pitchFamily="34" charset="0"/>
              </a:rPr>
              <a:t>YES</a:t>
            </a:r>
          </a:p>
        </p:txBody>
      </p:sp>
      <p:cxnSp>
        <p:nvCxnSpPr>
          <p:cNvPr id="162" name="Straight Arrow Connector 161">
            <a:extLst>
              <a:ext uri="{FF2B5EF4-FFF2-40B4-BE49-F238E27FC236}">
                <a16:creationId xmlns:a16="http://schemas.microsoft.com/office/drawing/2014/main" id="{E6624211-F439-8046-A666-A47A27EBAF04}"/>
              </a:ext>
            </a:extLst>
          </p:cNvPr>
          <p:cNvCxnSpPr>
            <a:cxnSpLocks/>
          </p:cNvCxnSpPr>
          <p:nvPr/>
        </p:nvCxnSpPr>
        <p:spPr>
          <a:xfrm flipH="1">
            <a:off x="4432342" y="2816512"/>
            <a:ext cx="272096" cy="0"/>
          </a:xfrm>
          <a:prstGeom prst="straightConnector1">
            <a:avLst/>
          </a:prstGeom>
          <a:ln w="25400" cap="flat">
            <a:solidFill>
              <a:srgbClr val="2359A5"/>
            </a:solidFill>
            <a:tailEnd type="triangle"/>
          </a:ln>
        </p:spPr>
        <p:style>
          <a:lnRef idx="1">
            <a:schemeClr val="accent1"/>
          </a:lnRef>
          <a:fillRef idx="0">
            <a:schemeClr val="accent1"/>
          </a:fillRef>
          <a:effectRef idx="0">
            <a:schemeClr val="accent1"/>
          </a:effectRef>
          <a:fontRef idx="minor">
            <a:schemeClr val="tx1"/>
          </a:fontRef>
        </p:style>
      </p:cxnSp>
      <p:cxnSp>
        <p:nvCxnSpPr>
          <p:cNvPr id="163" name="Straight Arrow Connector 162">
            <a:extLst>
              <a:ext uri="{FF2B5EF4-FFF2-40B4-BE49-F238E27FC236}">
                <a16:creationId xmlns:a16="http://schemas.microsoft.com/office/drawing/2014/main" id="{D53E4ACD-29D0-7244-A547-9897B29FE595}"/>
              </a:ext>
            </a:extLst>
          </p:cNvPr>
          <p:cNvCxnSpPr>
            <a:cxnSpLocks/>
          </p:cNvCxnSpPr>
          <p:nvPr/>
        </p:nvCxnSpPr>
        <p:spPr>
          <a:xfrm>
            <a:off x="4432342" y="3528665"/>
            <a:ext cx="272096" cy="0"/>
          </a:xfrm>
          <a:prstGeom prst="straightConnector1">
            <a:avLst/>
          </a:prstGeom>
          <a:ln w="25400" cap="flat">
            <a:solidFill>
              <a:srgbClr val="2359A5"/>
            </a:solidFill>
            <a:tailEnd type="triangle"/>
          </a:ln>
        </p:spPr>
        <p:style>
          <a:lnRef idx="1">
            <a:schemeClr val="accent1"/>
          </a:lnRef>
          <a:fillRef idx="0">
            <a:schemeClr val="accent1"/>
          </a:fillRef>
          <a:effectRef idx="0">
            <a:schemeClr val="accent1"/>
          </a:effectRef>
          <a:fontRef idx="minor">
            <a:schemeClr val="tx1"/>
          </a:fontRef>
        </p:style>
      </p:cxnSp>
      <p:sp>
        <p:nvSpPr>
          <p:cNvPr id="164" name="TextBox 163">
            <a:extLst>
              <a:ext uri="{FF2B5EF4-FFF2-40B4-BE49-F238E27FC236}">
                <a16:creationId xmlns:a16="http://schemas.microsoft.com/office/drawing/2014/main" id="{D5EC1170-9000-104E-8830-5C2E868A73DA}"/>
              </a:ext>
            </a:extLst>
          </p:cNvPr>
          <p:cNvSpPr txBox="1"/>
          <p:nvPr/>
        </p:nvSpPr>
        <p:spPr>
          <a:xfrm>
            <a:off x="4413217" y="3331228"/>
            <a:ext cx="386637" cy="196208"/>
          </a:xfrm>
          <a:prstGeom prst="rect">
            <a:avLst/>
          </a:prstGeom>
          <a:noFill/>
          <a:ln>
            <a:noFill/>
          </a:ln>
        </p:spPr>
        <p:txBody>
          <a:bodyPr wrap="square" rtlCol="0">
            <a:spAutoFit/>
          </a:bodyPr>
          <a:lstStyle/>
          <a:p>
            <a:pPr algn="ctr"/>
            <a:r>
              <a:rPr lang="en-US" sz="675" b="1">
                <a:solidFill>
                  <a:srgbClr val="2359A5"/>
                </a:solidFill>
                <a:latin typeface="Arial" panose="020B0604020202020204" pitchFamily="34" charset="0"/>
                <a:cs typeface="Arial" panose="020B0604020202020204" pitchFamily="34" charset="0"/>
              </a:rPr>
              <a:t>NO</a:t>
            </a:r>
          </a:p>
        </p:txBody>
      </p:sp>
      <p:cxnSp>
        <p:nvCxnSpPr>
          <p:cNvPr id="165" name="Straight Arrow Connector 164">
            <a:extLst>
              <a:ext uri="{FF2B5EF4-FFF2-40B4-BE49-F238E27FC236}">
                <a16:creationId xmlns:a16="http://schemas.microsoft.com/office/drawing/2014/main" id="{47B1161F-99B7-8B4E-8A5C-38A0579CE975}"/>
              </a:ext>
            </a:extLst>
          </p:cNvPr>
          <p:cNvCxnSpPr>
            <a:cxnSpLocks/>
          </p:cNvCxnSpPr>
          <p:nvPr/>
        </p:nvCxnSpPr>
        <p:spPr>
          <a:xfrm flipH="1">
            <a:off x="4432342" y="4195363"/>
            <a:ext cx="272096" cy="0"/>
          </a:xfrm>
          <a:prstGeom prst="straightConnector1">
            <a:avLst/>
          </a:prstGeom>
          <a:ln w="25400" cap="flat">
            <a:solidFill>
              <a:srgbClr val="2359A5"/>
            </a:solidFill>
            <a:tailEnd type="triangle"/>
          </a:ln>
        </p:spPr>
        <p:style>
          <a:lnRef idx="1">
            <a:schemeClr val="accent1"/>
          </a:lnRef>
          <a:fillRef idx="0">
            <a:schemeClr val="accent1"/>
          </a:fillRef>
          <a:effectRef idx="0">
            <a:schemeClr val="accent1"/>
          </a:effectRef>
          <a:fontRef idx="minor">
            <a:schemeClr val="tx1"/>
          </a:fontRef>
        </p:style>
      </p:cxnSp>
      <p:sp>
        <p:nvSpPr>
          <p:cNvPr id="166" name="TextBox 165">
            <a:extLst>
              <a:ext uri="{FF2B5EF4-FFF2-40B4-BE49-F238E27FC236}">
                <a16:creationId xmlns:a16="http://schemas.microsoft.com/office/drawing/2014/main" id="{7F66FC56-AC98-6D4A-9782-2244C73664DC}"/>
              </a:ext>
            </a:extLst>
          </p:cNvPr>
          <p:cNvSpPr txBox="1"/>
          <p:nvPr/>
        </p:nvSpPr>
        <p:spPr>
          <a:xfrm>
            <a:off x="4367808" y="3980034"/>
            <a:ext cx="458220" cy="196208"/>
          </a:xfrm>
          <a:prstGeom prst="rect">
            <a:avLst/>
          </a:prstGeom>
          <a:noFill/>
          <a:ln>
            <a:noFill/>
          </a:ln>
        </p:spPr>
        <p:txBody>
          <a:bodyPr wrap="square" rtlCol="0">
            <a:spAutoFit/>
          </a:bodyPr>
          <a:lstStyle/>
          <a:p>
            <a:pPr algn="ctr"/>
            <a:r>
              <a:rPr lang="en-US" sz="675" b="1">
                <a:solidFill>
                  <a:srgbClr val="2359A5"/>
                </a:solidFill>
                <a:latin typeface="Arial" panose="020B0604020202020204" pitchFamily="34" charset="0"/>
                <a:cs typeface="Arial" panose="020B0604020202020204" pitchFamily="34" charset="0"/>
              </a:rPr>
              <a:t>NO</a:t>
            </a:r>
          </a:p>
        </p:txBody>
      </p:sp>
      <p:cxnSp>
        <p:nvCxnSpPr>
          <p:cNvPr id="167" name="Straight Arrow Connector 166">
            <a:extLst>
              <a:ext uri="{FF2B5EF4-FFF2-40B4-BE49-F238E27FC236}">
                <a16:creationId xmlns:a16="http://schemas.microsoft.com/office/drawing/2014/main" id="{6424AB2E-B761-DA4E-ADA9-5DB468289FCD}"/>
              </a:ext>
            </a:extLst>
          </p:cNvPr>
          <p:cNvCxnSpPr>
            <a:cxnSpLocks/>
          </p:cNvCxnSpPr>
          <p:nvPr/>
        </p:nvCxnSpPr>
        <p:spPr>
          <a:xfrm flipH="1">
            <a:off x="4432342" y="4511427"/>
            <a:ext cx="272096" cy="0"/>
          </a:xfrm>
          <a:prstGeom prst="straightConnector1">
            <a:avLst/>
          </a:prstGeom>
          <a:ln w="25400" cap="flat">
            <a:solidFill>
              <a:srgbClr val="2359A5"/>
            </a:solidFill>
            <a:tailEnd type="triangle"/>
          </a:ln>
        </p:spPr>
        <p:style>
          <a:lnRef idx="1">
            <a:schemeClr val="accent1"/>
          </a:lnRef>
          <a:fillRef idx="0">
            <a:schemeClr val="accent1"/>
          </a:fillRef>
          <a:effectRef idx="0">
            <a:schemeClr val="accent1"/>
          </a:effectRef>
          <a:fontRef idx="minor">
            <a:schemeClr val="tx1"/>
          </a:fontRef>
        </p:style>
      </p:cxnSp>
      <p:sp>
        <p:nvSpPr>
          <p:cNvPr id="168" name="TextBox 167">
            <a:extLst>
              <a:ext uri="{FF2B5EF4-FFF2-40B4-BE49-F238E27FC236}">
                <a16:creationId xmlns:a16="http://schemas.microsoft.com/office/drawing/2014/main" id="{FE5DFC53-6C57-EE4D-AB4E-ED37347F1B17}"/>
              </a:ext>
            </a:extLst>
          </p:cNvPr>
          <p:cNvSpPr txBox="1"/>
          <p:nvPr/>
        </p:nvSpPr>
        <p:spPr>
          <a:xfrm>
            <a:off x="4413217" y="4296098"/>
            <a:ext cx="386636" cy="196208"/>
          </a:xfrm>
          <a:prstGeom prst="rect">
            <a:avLst/>
          </a:prstGeom>
          <a:noFill/>
          <a:ln>
            <a:noFill/>
          </a:ln>
        </p:spPr>
        <p:txBody>
          <a:bodyPr wrap="square" rtlCol="0">
            <a:spAutoFit/>
          </a:bodyPr>
          <a:lstStyle/>
          <a:p>
            <a:pPr algn="ctr"/>
            <a:r>
              <a:rPr lang="en-US" sz="675" b="1">
                <a:solidFill>
                  <a:srgbClr val="2359A5"/>
                </a:solidFill>
                <a:latin typeface="Arial" panose="020B0604020202020204" pitchFamily="34" charset="0"/>
                <a:cs typeface="Arial" panose="020B0604020202020204" pitchFamily="34" charset="0"/>
              </a:rPr>
              <a:t>NO</a:t>
            </a:r>
          </a:p>
        </p:txBody>
      </p:sp>
      <p:sp>
        <p:nvSpPr>
          <p:cNvPr id="169" name="TextBox 168">
            <a:extLst>
              <a:ext uri="{FF2B5EF4-FFF2-40B4-BE49-F238E27FC236}">
                <a16:creationId xmlns:a16="http://schemas.microsoft.com/office/drawing/2014/main" id="{8C188ECE-0789-2F42-B8BD-44C4C4F03496}"/>
              </a:ext>
            </a:extLst>
          </p:cNvPr>
          <p:cNvSpPr txBox="1"/>
          <p:nvPr/>
        </p:nvSpPr>
        <p:spPr>
          <a:xfrm>
            <a:off x="6212919" y="3958525"/>
            <a:ext cx="387134" cy="196208"/>
          </a:xfrm>
          <a:prstGeom prst="rect">
            <a:avLst/>
          </a:prstGeom>
          <a:noFill/>
          <a:ln>
            <a:noFill/>
          </a:ln>
        </p:spPr>
        <p:txBody>
          <a:bodyPr wrap="square" rtlCol="0">
            <a:spAutoFit/>
          </a:bodyPr>
          <a:lstStyle/>
          <a:p>
            <a:pPr algn="ctr"/>
            <a:r>
              <a:rPr lang="en-US" sz="675" b="1">
                <a:solidFill>
                  <a:srgbClr val="2359A5"/>
                </a:solidFill>
                <a:latin typeface="Arial" panose="020B0604020202020204" pitchFamily="34" charset="0"/>
                <a:cs typeface="Arial" panose="020B0604020202020204" pitchFamily="34" charset="0"/>
              </a:rPr>
              <a:t>YES</a:t>
            </a:r>
          </a:p>
        </p:txBody>
      </p:sp>
      <p:sp>
        <p:nvSpPr>
          <p:cNvPr id="170" name="TextBox 169">
            <a:extLst>
              <a:ext uri="{FF2B5EF4-FFF2-40B4-BE49-F238E27FC236}">
                <a16:creationId xmlns:a16="http://schemas.microsoft.com/office/drawing/2014/main" id="{959C924C-9CCC-2048-8133-1B8A71E035F2}"/>
              </a:ext>
            </a:extLst>
          </p:cNvPr>
          <p:cNvSpPr txBox="1"/>
          <p:nvPr/>
        </p:nvSpPr>
        <p:spPr>
          <a:xfrm>
            <a:off x="6168009" y="4268626"/>
            <a:ext cx="459145" cy="196208"/>
          </a:xfrm>
          <a:prstGeom prst="rect">
            <a:avLst/>
          </a:prstGeom>
          <a:noFill/>
          <a:ln>
            <a:noFill/>
          </a:ln>
        </p:spPr>
        <p:txBody>
          <a:bodyPr wrap="square" rtlCol="0">
            <a:spAutoFit/>
          </a:bodyPr>
          <a:lstStyle/>
          <a:p>
            <a:pPr algn="ctr"/>
            <a:r>
              <a:rPr lang="en-US" sz="675" b="1">
                <a:solidFill>
                  <a:srgbClr val="2359A5"/>
                </a:solidFill>
                <a:latin typeface="Arial" panose="020B0604020202020204" pitchFamily="34" charset="0"/>
                <a:cs typeface="Arial" panose="020B0604020202020204" pitchFamily="34" charset="0"/>
              </a:rPr>
              <a:t>YES</a:t>
            </a:r>
          </a:p>
        </p:txBody>
      </p:sp>
      <p:sp>
        <p:nvSpPr>
          <p:cNvPr id="171" name="TextBox 170">
            <a:extLst>
              <a:ext uri="{FF2B5EF4-FFF2-40B4-BE49-F238E27FC236}">
                <a16:creationId xmlns:a16="http://schemas.microsoft.com/office/drawing/2014/main" id="{70E4E282-9DEF-624A-93B8-B929A8B330CD}"/>
              </a:ext>
            </a:extLst>
          </p:cNvPr>
          <p:cNvSpPr txBox="1"/>
          <p:nvPr/>
        </p:nvSpPr>
        <p:spPr>
          <a:xfrm>
            <a:off x="6212919" y="4584689"/>
            <a:ext cx="387135" cy="196208"/>
          </a:xfrm>
          <a:prstGeom prst="rect">
            <a:avLst/>
          </a:prstGeom>
          <a:noFill/>
          <a:ln>
            <a:noFill/>
          </a:ln>
        </p:spPr>
        <p:txBody>
          <a:bodyPr wrap="square" rtlCol="0">
            <a:spAutoFit/>
          </a:bodyPr>
          <a:lstStyle/>
          <a:p>
            <a:pPr algn="ctr"/>
            <a:r>
              <a:rPr lang="en-US" sz="675" b="1">
                <a:solidFill>
                  <a:srgbClr val="2359A5"/>
                </a:solidFill>
                <a:latin typeface="Arial" panose="020B0604020202020204" pitchFamily="34" charset="0"/>
                <a:cs typeface="Arial" panose="020B0604020202020204" pitchFamily="34" charset="0"/>
              </a:rPr>
              <a:t>YES</a:t>
            </a:r>
          </a:p>
        </p:txBody>
      </p:sp>
      <p:cxnSp>
        <p:nvCxnSpPr>
          <p:cNvPr id="172" name="Straight Arrow Connector 171">
            <a:extLst>
              <a:ext uri="{FF2B5EF4-FFF2-40B4-BE49-F238E27FC236}">
                <a16:creationId xmlns:a16="http://schemas.microsoft.com/office/drawing/2014/main" id="{5CCAC560-3D48-0E4C-A290-ECC0A224C000}"/>
              </a:ext>
            </a:extLst>
          </p:cNvPr>
          <p:cNvCxnSpPr>
            <a:cxnSpLocks/>
          </p:cNvCxnSpPr>
          <p:nvPr/>
        </p:nvCxnSpPr>
        <p:spPr>
          <a:xfrm>
            <a:off x="4432342" y="5770933"/>
            <a:ext cx="272096" cy="0"/>
          </a:xfrm>
          <a:prstGeom prst="straightConnector1">
            <a:avLst/>
          </a:prstGeom>
          <a:ln w="25400" cap="flat">
            <a:solidFill>
              <a:srgbClr val="2359A5"/>
            </a:solidFill>
            <a:tailEnd type="triangle"/>
          </a:ln>
        </p:spPr>
        <p:style>
          <a:lnRef idx="1">
            <a:schemeClr val="accent1"/>
          </a:lnRef>
          <a:fillRef idx="0">
            <a:schemeClr val="accent1"/>
          </a:fillRef>
          <a:effectRef idx="0">
            <a:schemeClr val="accent1"/>
          </a:effectRef>
          <a:fontRef idx="minor">
            <a:schemeClr val="tx1"/>
          </a:fontRef>
        </p:style>
      </p:cxnSp>
      <p:sp>
        <p:nvSpPr>
          <p:cNvPr id="173" name="TextBox 172">
            <a:extLst>
              <a:ext uri="{FF2B5EF4-FFF2-40B4-BE49-F238E27FC236}">
                <a16:creationId xmlns:a16="http://schemas.microsoft.com/office/drawing/2014/main" id="{EE9CF2CE-B236-5B42-8511-2C98BF5777A7}"/>
              </a:ext>
            </a:extLst>
          </p:cNvPr>
          <p:cNvSpPr txBox="1"/>
          <p:nvPr/>
        </p:nvSpPr>
        <p:spPr>
          <a:xfrm>
            <a:off x="4413217" y="5573495"/>
            <a:ext cx="386634" cy="196208"/>
          </a:xfrm>
          <a:prstGeom prst="rect">
            <a:avLst/>
          </a:prstGeom>
          <a:noFill/>
          <a:ln>
            <a:noFill/>
          </a:ln>
        </p:spPr>
        <p:txBody>
          <a:bodyPr wrap="square" rtlCol="0">
            <a:spAutoFit/>
          </a:bodyPr>
          <a:lstStyle/>
          <a:p>
            <a:pPr algn="ctr"/>
            <a:r>
              <a:rPr lang="en-US" sz="675" b="1">
                <a:solidFill>
                  <a:srgbClr val="2359A5"/>
                </a:solidFill>
                <a:latin typeface="Arial" panose="020B0604020202020204" pitchFamily="34" charset="0"/>
                <a:cs typeface="Arial" panose="020B0604020202020204" pitchFamily="34" charset="0"/>
              </a:rPr>
              <a:t>NO</a:t>
            </a:r>
          </a:p>
        </p:txBody>
      </p:sp>
      <p:cxnSp>
        <p:nvCxnSpPr>
          <p:cNvPr id="174" name="Straight Arrow Connector 173">
            <a:extLst>
              <a:ext uri="{FF2B5EF4-FFF2-40B4-BE49-F238E27FC236}">
                <a16:creationId xmlns:a16="http://schemas.microsoft.com/office/drawing/2014/main" id="{DCEBA1D5-BB71-CE4E-AD97-9F0707C2E9EA}"/>
              </a:ext>
            </a:extLst>
          </p:cNvPr>
          <p:cNvCxnSpPr>
            <a:cxnSpLocks/>
          </p:cNvCxnSpPr>
          <p:nvPr/>
        </p:nvCxnSpPr>
        <p:spPr>
          <a:xfrm>
            <a:off x="7456031" y="2816512"/>
            <a:ext cx="2501063" cy="0"/>
          </a:xfrm>
          <a:prstGeom prst="straightConnector1">
            <a:avLst/>
          </a:prstGeom>
          <a:ln w="25400" cap="flat">
            <a:solidFill>
              <a:srgbClr val="2359A5"/>
            </a:solidFill>
            <a:tailEnd type="none"/>
          </a:ln>
        </p:spPr>
        <p:style>
          <a:lnRef idx="1">
            <a:schemeClr val="accent1"/>
          </a:lnRef>
          <a:fillRef idx="0">
            <a:schemeClr val="accent1"/>
          </a:fillRef>
          <a:effectRef idx="0">
            <a:schemeClr val="accent1"/>
          </a:effectRef>
          <a:fontRef idx="minor">
            <a:schemeClr val="tx1"/>
          </a:fontRef>
        </p:style>
      </p:cxnSp>
      <p:cxnSp>
        <p:nvCxnSpPr>
          <p:cNvPr id="175" name="Straight Arrow Connector 174">
            <a:extLst>
              <a:ext uri="{FF2B5EF4-FFF2-40B4-BE49-F238E27FC236}">
                <a16:creationId xmlns:a16="http://schemas.microsoft.com/office/drawing/2014/main" id="{790EA34D-F9C6-F947-AB16-04D969A4735F}"/>
              </a:ext>
            </a:extLst>
          </p:cNvPr>
          <p:cNvCxnSpPr>
            <a:cxnSpLocks/>
          </p:cNvCxnSpPr>
          <p:nvPr/>
        </p:nvCxnSpPr>
        <p:spPr>
          <a:xfrm>
            <a:off x="8333255" y="2816817"/>
            <a:ext cx="0" cy="137623"/>
          </a:xfrm>
          <a:prstGeom prst="straightConnector1">
            <a:avLst/>
          </a:prstGeom>
          <a:ln w="25400" cap="flat">
            <a:solidFill>
              <a:srgbClr val="2359A5"/>
            </a:solidFill>
            <a:tailEnd type="triangle"/>
          </a:ln>
        </p:spPr>
        <p:style>
          <a:lnRef idx="1">
            <a:schemeClr val="accent1"/>
          </a:lnRef>
          <a:fillRef idx="0">
            <a:schemeClr val="accent1"/>
          </a:fillRef>
          <a:effectRef idx="0">
            <a:schemeClr val="accent1"/>
          </a:effectRef>
          <a:fontRef idx="minor">
            <a:schemeClr val="tx1"/>
          </a:fontRef>
        </p:style>
      </p:cxnSp>
      <p:cxnSp>
        <p:nvCxnSpPr>
          <p:cNvPr id="176" name="Straight Arrow Connector 175">
            <a:extLst>
              <a:ext uri="{FF2B5EF4-FFF2-40B4-BE49-F238E27FC236}">
                <a16:creationId xmlns:a16="http://schemas.microsoft.com/office/drawing/2014/main" id="{7CC7C6D0-FB9A-7B4B-8C99-27C219DF4F50}"/>
              </a:ext>
            </a:extLst>
          </p:cNvPr>
          <p:cNvCxnSpPr>
            <a:cxnSpLocks/>
          </p:cNvCxnSpPr>
          <p:nvPr/>
        </p:nvCxnSpPr>
        <p:spPr>
          <a:xfrm>
            <a:off x="9945510" y="2816817"/>
            <a:ext cx="0" cy="137623"/>
          </a:xfrm>
          <a:prstGeom prst="straightConnector1">
            <a:avLst/>
          </a:prstGeom>
          <a:ln w="25400" cap="flat">
            <a:solidFill>
              <a:srgbClr val="2359A5"/>
            </a:solidFill>
            <a:tailEnd type="triangle"/>
          </a:ln>
        </p:spPr>
        <p:style>
          <a:lnRef idx="1">
            <a:schemeClr val="accent1"/>
          </a:lnRef>
          <a:fillRef idx="0">
            <a:schemeClr val="accent1"/>
          </a:fillRef>
          <a:effectRef idx="0">
            <a:schemeClr val="accent1"/>
          </a:effectRef>
          <a:fontRef idx="minor">
            <a:schemeClr val="tx1"/>
          </a:fontRef>
        </p:style>
      </p:cxnSp>
      <p:cxnSp>
        <p:nvCxnSpPr>
          <p:cNvPr id="177" name="Straight Arrow Connector 176">
            <a:extLst>
              <a:ext uri="{FF2B5EF4-FFF2-40B4-BE49-F238E27FC236}">
                <a16:creationId xmlns:a16="http://schemas.microsoft.com/office/drawing/2014/main" id="{1ECF2EF2-1E6F-6849-B1D7-1672790B2C6F}"/>
              </a:ext>
            </a:extLst>
          </p:cNvPr>
          <p:cNvCxnSpPr>
            <a:cxnSpLocks/>
          </p:cNvCxnSpPr>
          <p:nvPr/>
        </p:nvCxnSpPr>
        <p:spPr>
          <a:xfrm>
            <a:off x="8333255" y="3127043"/>
            <a:ext cx="0" cy="241656"/>
          </a:xfrm>
          <a:prstGeom prst="straightConnector1">
            <a:avLst/>
          </a:prstGeom>
          <a:ln w="25400" cap="flat">
            <a:solidFill>
              <a:srgbClr val="2359A5"/>
            </a:solidFill>
            <a:tailEnd type="triangle"/>
          </a:ln>
        </p:spPr>
        <p:style>
          <a:lnRef idx="1">
            <a:schemeClr val="accent1"/>
          </a:lnRef>
          <a:fillRef idx="0">
            <a:schemeClr val="accent1"/>
          </a:fillRef>
          <a:effectRef idx="0">
            <a:schemeClr val="accent1"/>
          </a:effectRef>
          <a:fontRef idx="minor">
            <a:schemeClr val="tx1"/>
          </a:fontRef>
        </p:style>
      </p:cxnSp>
      <p:cxnSp>
        <p:nvCxnSpPr>
          <p:cNvPr id="178" name="Straight Arrow Connector 177">
            <a:extLst>
              <a:ext uri="{FF2B5EF4-FFF2-40B4-BE49-F238E27FC236}">
                <a16:creationId xmlns:a16="http://schemas.microsoft.com/office/drawing/2014/main" id="{281956E1-F6E3-E742-869C-96FBD64E8A23}"/>
              </a:ext>
            </a:extLst>
          </p:cNvPr>
          <p:cNvCxnSpPr>
            <a:cxnSpLocks/>
          </p:cNvCxnSpPr>
          <p:nvPr/>
        </p:nvCxnSpPr>
        <p:spPr>
          <a:xfrm>
            <a:off x="9945510" y="3127043"/>
            <a:ext cx="0" cy="241656"/>
          </a:xfrm>
          <a:prstGeom prst="straightConnector1">
            <a:avLst/>
          </a:prstGeom>
          <a:ln w="25400" cap="flat">
            <a:solidFill>
              <a:srgbClr val="2359A5"/>
            </a:solidFill>
            <a:tailEnd type="triangle"/>
          </a:ln>
        </p:spPr>
        <p:style>
          <a:lnRef idx="1">
            <a:schemeClr val="accent1"/>
          </a:lnRef>
          <a:fillRef idx="0">
            <a:schemeClr val="accent1"/>
          </a:fillRef>
          <a:effectRef idx="0">
            <a:schemeClr val="accent1"/>
          </a:effectRef>
          <a:fontRef idx="minor">
            <a:schemeClr val="tx1"/>
          </a:fontRef>
        </p:style>
      </p:cxnSp>
      <p:cxnSp>
        <p:nvCxnSpPr>
          <p:cNvPr id="179" name="Straight Arrow Connector 178">
            <a:extLst>
              <a:ext uri="{FF2B5EF4-FFF2-40B4-BE49-F238E27FC236}">
                <a16:creationId xmlns:a16="http://schemas.microsoft.com/office/drawing/2014/main" id="{9495674F-CE97-8046-B6F9-A2211A2D8528}"/>
              </a:ext>
            </a:extLst>
          </p:cNvPr>
          <p:cNvCxnSpPr>
            <a:cxnSpLocks/>
          </p:cNvCxnSpPr>
          <p:nvPr/>
        </p:nvCxnSpPr>
        <p:spPr>
          <a:xfrm>
            <a:off x="8887788" y="3454474"/>
            <a:ext cx="441394" cy="0"/>
          </a:xfrm>
          <a:prstGeom prst="straightConnector1">
            <a:avLst/>
          </a:prstGeom>
          <a:ln w="25400" cap="flat">
            <a:solidFill>
              <a:srgbClr val="2359A5"/>
            </a:solidFill>
            <a:tailEnd type="triangle"/>
          </a:ln>
        </p:spPr>
        <p:style>
          <a:lnRef idx="1">
            <a:schemeClr val="accent1"/>
          </a:lnRef>
          <a:fillRef idx="0">
            <a:schemeClr val="accent1"/>
          </a:fillRef>
          <a:effectRef idx="0">
            <a:schemeClr val="accent1"/>
          </a:effectRef>
          <a:fontRef idx="minor">
            <a:schemeClr val="tx1"/>
          </a:fontRef>
        </p:style>
      </p:cxnSp>
      <p:sp>
        <p:nvSpPr>
          <p:cNvPr id="180" name="TextBox 179">
            <a:extLst>
              <a:ext uri="{FF2B5EF4-FFF2-40B4-BE49-F238E27FC236}">
                <a16:creationId xmlns:a16="http://schemas.microsoft.com/office/drawing/2014/main" id="{CA36331B-D709-7F4B-B6EB-F0825AAF91CB}"/>
              </a:ext>
            </a:extLst>
          </p:cNvPr>
          <p:cNvSpPr txBox="1"/>
          <p:nvPr/>
        </p:nvSpPr>
        <p:spPr>
          <a:xfrm>
            <a:off x="8951131" y="3240977"/>
            <a:ext cx="408942" cy="196208"/>
          </a:xfrm>
          <a:prstGeom prst="rect">
            <a:avLst/>
          </a:prstGeom>
          <a:noFill/>
          <a:ln>
            <a:noFill/>
          </a:ln>
        </p:spPr>
        <p:txBody>
          <a:bodyPr wrap="square" rtlCol="0">
            <a:spAutoFit/>
          </a:bodyPr>
          <a:lstStyle/>
          <a:p>
            <a:pPr algn="ctr"/>
            <a:r>
              <a:rPr lang="en-US" sz="675" b="1">
                <a:solidFill>
                  <a:srgbClr val="2359A5"/>
                </a:solidFill>
                <a:latin typeface="Arial" panose="020B0604020202020204" pitchFamily="34" charset="0"/>
                <a:cs typeface="Arial" panose="020B0604020202020204" pitchFamily="34" charset="0"/>
              </a:rPr>
              <a:t>NO</a:t>
            </a:r>
          </a:p>
        </p:txBody>
      </p:sp>
      <p:sp>
        <p:nvSpPr>
          <p:cNvPr id="181" name="TextBox 180">
            <a:extLst>
              <a:ext uri="{FF2B5EF4-FFF2-40B4-BE49-F238E27FC236}">
                <a16:creationId xmlns:a16="http://schemas.microsoft.com/office/drawing/2014/main" id="{AB74689D-4CAD-AB45-B162-CA0CFB8DF609}"/>
              </a:ext>
            </a:extLst>
          </p:cNvPr>
          <p:cNvSpPr txBox="1"/>
          <p:nvPr/>
        </p:nvSpPr>
        <p:spPr>
          <a:xfrm>
            <a:off x="7454475" y="3240977"/>
            <a:ext cx="365657" cy="196208"/>
          </a:xfrm>
          <a:prstGeom prst="rect">
            <a:avLst/>
          </a:prstGeom>
          <a:noFill/>
          <a:ln>
            <a:noFill/>
          </a:ln>
        </p:spPr>
        <p:txBody>
          <a:bodyPr wrap="square" rtlCol="0">
            <a:spAutoFit/>
          </a:bodyPr>
          <a:lstStyle/>
          <a:p>
            <a:pPr algn="ctr"/>
            <a:r>
              <a:rPr lang="en-US" sz="675" b="1">
                <a:solidFill>
                  <a:srgbClr val="2359A5"/>
                </a:solidFill>
                <a:latin typeface="Arial" panose="020B0604020202020204" pitchFamily="34" charset="0"/>
                <a:cs typeface="Arial" panose="020B0604020202020204" pitchFamily="34" charset="0"/>
              </a:rPr>
              <a:t>YES</a:t>
            </a:r>
          </a:p>
        </p:txBody>
      </p:sp>
      <p:cxnSp>
        <p:nvCxnSpPr>
          <p:cNvPr id="182" name="Straight Arrow Connector 181">
            <a:extLst>
              <a:ext uri="{FF2B5EF4-FFF2-40B4-BE49-F238E27FC236}">
                <a16:creationId xmlns:a16="http://schemas.microsoft.com/office/drawing/2014/main" id="{CA4C6263-9F75-8C47-8F23-E7CE0EF7130D}"/>
              </a:ext>
            </a:extLst>
          </p:cNvPr>
          <p:cNvCxnSpPr>
            <a:cxnSpLocks/>
          </p:cNvCxnSpPr>
          <p:nvPr/>
        </p:nvCxnSpPr>
        <p:spPr>
          <a:xfrm flipH="1">
            <a:off x="7383735" y="3877753"/>
            <a:ext cx="365658" cy="0"/>
          </a:xfrm>
          <a:prstGeom prst="straightConnector1">
            <a:avLst/>
          </a:prstGeom>
          <a:ln w="25400" cap="flat">
            <a:solidFill>
              <a:srgbClr val="2359A5"/>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83" name="TextBox 182">
            <a:extLst>
              <a:ext uri="{FF2B5EF4-FFF2-40B4-BE49-F238E27FC236}">
                <a16:creationId xmlns:a16="http://schemas.microsoft.com/office/drawing/2014/main" id="{9B6EB6CD-25B1-864A-A830-52172F08D633}"/>
              </a:ext>
            </a:extLst>
          </p:cNvPr>
          <p:cNvSpPr txBox="1"/>
          <p:nvPr/>
        </p:nvSpPr>
        <p:spPr>
          <a:xfrm>
            <a:off x="7427289" y="5878060"/>
            <a:ext cx="976006" cy="196208"/>
          </a:xfrm>
          <a:prstGeom prst="rect">
            <a:avLst/>
          </a:prstGeom>
          <a:noFill/>
          <a:ln>
            <a:noFill/>
          </a:ln>
        </p:spPr>
        <p:txBody>
          <a:bodyPr wrap="square" rtlCol="0">
            <a:spAutoFit/>
          </a:bodyPr>
          <a:lstStyle/>
          <a:p>
            <a:pPr algn="ctr"/>
            <a:r>
              <a:rPr lang="en-US" sz="675" b="1">
                <a:solidFill>
                  <a:srgbClr val="2359A5"/>
                </a:solidFill>
                <a:latin typeface="Arial" panose="020B0604020202020204" pitchFamily="34" charset="0"/>
                <a:cs typeface="Arial" panose="020B0604020202020204" pitchFamily="34" charset="0"/>
              </a:rPr>
              <a:t>IF NOT EFFECTIVE</a:t>
            </a:r>
          </a:p>
        </p:txBody>
      </p:sp>
      <p:cxnSp>
        <p:nvCxnSpPr>
          <p:cNvPr id="184" name="Straight Arrow Connector 183">
            <a:extLst>
              <a:ext uri="{FF2B5EF4-FFF2-40B4-BE49-F238E27FC236}">
                <a16:creationId xmlns:a16="http://schemas.microsoft.com/office/drawing/2014/main" id="{A2E4C527-A331-0E4A-98F8-AF5262AA9A1D}"/>
              </a:ext>
            </a:extLst>
          </p:cNvPr>
          <p:cNvCxnSpPr>
            <a:cxnSpLocks/>
          </p:cNvCxnSpPr>
          <p:nvPr/>
        </p:nvCxnSpPr>
        <p:spPr>
          <a:xfrm>
            <a:off x="8333255" y="4058904"/>
            <a:ext cx="0" cy="149800"/>
          </a:xfrm>
          <a:prstGeom prst="straightConnector1">
            <a:avLst/>
          </a:prstGeom>
          <a:ln w="25400" cap="flat">
            <a:solidFill>
              <a:srgbClr val="2359A5"/>
            </a:solidFill>
            <a:tailEnd type="triangle"/>
          </a:ln>
        </p:spPr>
        <p:style>
          <a:lnRef idx="1">
            <a:schemeClr val="accent1"/>
          </a:lnRef>
          <a:fillRef idx="0">
            <a:schemeClr val="accent1"/>
          </a:fillRef>
          <a:effectRef idx="0">
            <a:schemeClr val="accent1"/>
          </a:effectRef>
          <a:fontRef idx="minor">
            <a:schemeClr val="tx1"/>
          </a:fontRef>
        </p:style>
      </p:cxnSp>
      <p:cxnSp>
        <p:nvCxnSpPr>
          <p:cNvPr id="185" name="Straight Arrow Connector 184">
            <a:extLst>
              <a:ext uri="{FF2B5EF4-FFF2-40B4-BE49-F238E27FC236}">
                <a16:creationId xmlns:a16="http://schemas.microsoft.com/office/drawing/2014/main" id="{FE562C60-A0E6-6B47-B5ED-AE5997E19B17}"/>
              </a:ext>
            </a:extLst>
          </p:cNvPr>
          <p:cNvCxnSpPr>
            <a:cxnSpLocks/>
          </p:cNvCxnSpPr>
          <p:nvPr/>
        </p:nvCxnSpPr>
        <p:spPr>
          <a:xfrm>
            <a:off x="9877805" y="3640802"/>
            <a:ext cx="0" cy="579233"/>
          </a:xfrm>
          <a:prstGeom prst="straightConnector1">
            <a:avLst/>
          </a:prstGeom>
          <a:ln w="25400" cap="flat">
            <a:solidFill>
              <a:srgbClr val="2359A5"/>
            </a:solidFill>
            <a:tailEnd type="triangle"/>
          </a:ln>
        </p:spPr>
        <p:style>
          <a:lnRef idx="1">
            <a:schemeClr val="accent1"/>
          </a:lnRef>
          <a:fillRef idx="0">
            <a:schemeClr val="accent1"/>
          </a:fillRef>
          <a:effectRef idx="0">
            <a:schemeClr val="accent1"/>
          </a:effectRef>
          <a:fontRef idx="minor">
            <a:schemeClr val="tx1"/>
          </a:fontRef>
        </p:style>
      </p:cxnSp>
      <p:sp>
        <p:nvSpPr>
          <p:cNvPr id="186" name="TextBox 185">
            <a:extLst>
              <a:ext uri="{FF2B5EF4-FFF2-40B4-BE49-F238E27FC236}">
                <a16:creationId xmlns:a16="http://schemas.microsoft.com/office/drawing/2014/main" id="{6D239764-5CE0-0A41-90CE-41635C2ED94A}"/>
              </a:ext>
            </a:extLst>
          </p:cNvPr>
          <p:cNvSpPr txBox="1"/>
          <p:nvPr/>
        </p:nvSpPr>
        <p:spPr>
          <a:xfrm>
            <a:off x="8918687" y="5805209"/>
            <a:ext cx="1612249" cy="300082"/>
          </a:xfrm>
          <a:prstGeom prst="rect">
            <a:avLst/>
          </a:prstGeom>
          <a:solidFill>
            <a:srgbClr val="2359A5"/>
          </a:solidFill>
          <a:ln>
            <a:noFill/>
          </a:ln>
        </p:spPr>
        <p:txBody>
          <a:bodyPr wrap="square" rtlCol="0">
            <a:spAutoFit/>
          </a:bodyPr>
          <a:lstStyle/>
          <a:p>
            <a:r>
              <a:rPr lang="en-US" sz="675">
                <a:solidFill>
                  <a:schemeClr val="bg1"/>
                </a:solidFill>
                <a:latin typeface="Arial" panose="020B0604020202020204" pitchFamily="34" charset="0"/>
                <a:cs typeface="Arial" panose="020B0604020202020204" pitchFamily="34" charset="0"/>
              </a:rPr>
              <a:t>Please refer to page 2 for more details</a:t>
            </a:r>
          </a:p>
        </p:txBody>
      </p:sp>
      <p:cxnSp>
        <p:nvCxnSpPr>
          <p:cNvPr id="187" name="Straight Arrow Connector 186">
            <a:extLst>
              <a:ext uri="{FF2B5EF4-FFF2-40B4-BE49-F238E27FC236}">
                <a16:creationId xmlns:a16="http://schemas.microsoft.com/office/drawing/2014/main" id="{C7FC9642-9592-8846-B62E-AECCE5383BA7}"/>
              </a:ext>
            </a:extLst>
          </p:cNvPr>
          <p:cNvCxnSpPr>
            <a:cxnSpLocks/>
          </p:cNvCxnSpPr>
          <p:nvPr/>
        </p:nvCxnSpPr>
        <p:spPr>
          <a:xfrm flipH="1">
            <a:off x="7602240" y="4390787"/>
            <a:ext cx="147154" cy="0"/>
          </a:xfrm>
          <a:prstGeom prst="straightConnector1">
            <a:avLst/>
          </a:prstGeom>
          <a:ln w="25400" cap="flat">
            <a:solidFill>
              <a:srgbClr val="2359A5"/>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88" name="Straight Arrow Connector 187">
            <a:extLst>
              <a:ext uri="{FF2B5EF4-FFF2-40B4-BE49-F238E27FC236}">
                <a16:creationId xmlns:a16="http://schemas.microsoft.com/office/drawing/2014/main" id="{1F935ACB-8225-254A-921D-6EDC3D0A0C67}"/>
              </a:ext>
            </a:extLst>
          </p:cNvPr>
          <p:cNvCxnSpPr>
            <a:cxnSpLocks/>
          </p:cNvCxnSpPr>
          <p:nvPr/>
        </p:nvCxnSpPr>
        <p:spPr>
          <a:xfrm>
            <a:off x="7602239" y="4382661"/>
            <a:ext cx="0" cy="1473284"/>
          </a:xfrm>
          <a:prstGeom prst="straightConnector1">
            <a:avLst/>
          </a:prstGeom>
          <a:ln w="25400" cap="flat">
            <a:solidFill>
              <a:srgbClr val="2359A5"/>
            </a:solidFill>
            <a:tailEnd type="none"/>
          </a:ln>
        </p:spPr>
        <p:style>
          <a:lnRef idx="1">
            <a:schemeClr val="accent1"/>
          </a:lnRef>
          <a:fillRef idx="0">
            <a:schemeClr val="accent1"/>
          </a:fillRef>
          <a:effectRef idx="0">
            <a:schemeClr val="accent1"/>
          </a:effectRef>
          <a:fontRef idx="minor">
            <a:schemeClr val="tx1"/>
          </a:fontRef>
        </p:style>
      </p:cxnSp>
      <p:cxnSp>
        <p:nvCxnSpPr>
          <p:cNvPr id="189" name="Straight Arrow Connector 188">
            <a:extLst>
              <a:ext uri="{FF2B5EF4-FFF2-40B4-BE49-F238E27FC236}">
                <a16:creationId xmlns:a16="http://schemas.microsoft.com/office/drawing/2014/main" id="{B5E341B3-A476-144C-9754-950F3C759A5C}"/>
              </a:ext>
            </a:extLst>
          </p:cNvPr>
          <p:cNvCxnSpPr>
            <a:cxnSpLocks/>
          </p:cNvCxnSpPr>
          <p:nvPr/>
        </p:nvCxnSpPr>
        <p:spPr>
          <a:xfrm flipH="1">
            <a:off x="7487555" y="5855945"/>
            <a:ext cx="122093" cy="0"/>
          </a:xfrm>
          <a:prstGeom prst="straightConnector1">
            <a:avLst/>
          </a:prstGeom>
          <a:ln w="25400" cap="flat">
            <a:solidFill>
              <a:srgbClr val="2359A5"/>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0" name="Straight Arrow Connector 189">
            <a:extLst>
              <a:ext uri="{FF2B5EF4-FFF2-40B4-BE49-F238E27FC236}">
                <a16:creationId xmlns:a16="http://schemas.microsoft.com/office/drawing/2014/main" id="{43D80B6C-558E-F647-AF22-122F012BF5C6}"/>
              </a:ext>
            </a:extLst>
          </p:cNvPr>
          <p:cNvCxnSpPr>
            <a:cxnSpLocks/>
          </p:cNvCxnSpPr>
          <p:nvPr/>
        </p:nvCxnSpPr>
        <p:spPr>
          <a:xfrm flipH="1">
            <a:off x="7487555" y="3491260"/>
            <a:ext cx="228731" cy="0"/>
          </a:xfrm>
          <a:prstGeom prst="straightConnector1">
            <a:avLst/>
          </a:prstGeom>
          <a:ln w="25400" cap="flat">
            <a:solidFill>
              <a:srgbClr val="2359A5"/>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3CC95A30-1BD7-8C23-B3FC-DDA1FF3B7ECE}"/>
              </a:ext>
            </a:extLst>
          </p:cNvPr>
          <p:cNvSpPr txBox="1"/>
          <p:nvPr/>
        </p:nvSpPr>
        <p:spPr>
          <a:xfrm>
            <a:off x="1649225" y="6134101"/>
            <a:ext cx="9617489" cy="3725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3"/>
              </a:rPr>
              <a:t>NHS Accelerated Access Collaborative » Statin intolerance pathway (england.nhs.uk)</a:t>
            </a:r>
            <a:endParaRPr lang="en-US"/>
          </a:p>
        </p:txBody>
      </p:sp>
    </p:spTree>
    <p:extLst>
      <p:ext uri="{BB962C8B-B14F-4D97-AF65-F5344CB8AC3E}">
        <p14:creationId xmlns:p14="http://schemas.microsoft.com/office/powerpoint/2010/main" val="16939762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C758B227-6367-B9D4-DDA8-0A0AA92C8BC2}"/>
              </a:ext>
            </a:extLst>
          </p:cNvPr>
          <p:cNvSpPr>
            <a:spLocks noGrp="1" noChangeArrowheads="1"/>
          </p:cNvSpPr>
          <p:nvPr>
            <p:ph type="title"/>
          </p:nvPr>
        </p:nvSpPr>
        <p:spPr>
          <a:xfrm>
            <a:off x="190500" y="272143"/>
            <a:ext cx="7772400" cy="446314"/>
          </a:xfrm>
        </p:spPr>
        <p:txBody>
          <a:bodyPr/>
          <a:lstStyle/>
          <a:p>
            <a:pPr eaLnBrk="1" hangingPunct="1"/>
            <a:r>
              <a:rPr lang="en-GB" altLang="en-US"/>
              <a:t>Statins: Liver safety</a:t>
            </a:r>
          </a:p>
        </p:txBody>
      </p:sp>
      <p:sp>
        <p:nvSpPr>
          <p:cNvPr id="47107" name="Rectangle 3">
            <a:extLst>
              <a:ext uri="{FF2B5EF4-FFF2-40B4-BE49-F238E27FC236}">
                <a16:creationId xmlns:a16="http://schemas.microsoft.com/office/drawing/2014/main" id="{1204EBDC-8DA1-F993-30FE-0978B00A832B}"/>
              </a:ext>
            </a:extLst>
          </p:cNvPr>
          <p:cNvSpPr>
            <a:spLocks noGrp="1" noChangeArrowheads="1"/>
          </p:cNvSpPr>
          <p:nvPr>
            <p:ph type="body" idx="1"/>
          </p:nvPr>
        </p:nvSpPr>
        <p:spPr/>
        <p:txBody>
          <a:bodyPr/>
          <a:lstStyle/>
          <a:p>
            <a:pPr eaLnBrk="1" hangingPunct="1"/>
            <a:r>
              <a:rPr lang="en-GB" altLang="en-US" sz="2800"/>
              <a:t>Small percentage </a:t>
            </a:r>
            <a:r>
              <a:rPr lang="en-GB" altLang="en-US" sz="2800">
                <a:sym typeface="Symbol" panose="05050102010706020507" pitchFamily="18" charset="2"/>
              </a:rPr>
              <a:t>transaminases</a:t>
            </a:r>
          </a:p>
          <a:p>
            <a:pPr eaLnBrk="1" hangingPunct="1"/>
            <a:r>
              <a:rPr lang="en-GB" altLang="en-US" sz="2800">
                <a:sym typeface="Symbol" panose="05050102010706020507" pitchFamily="18" charset="2"/>
              </a:rPr>
              <a:t>Generally in first 3/12 and </a:t>
            </a:r>
            <a:r>
              <a:rPr lang="en-GB" altLang="en-US" sz="2800" err="1">
                <a:sym typeface="Symbol" panose="05050102010706020507" pitchFamily="18" charset="2"/>
              </a:rPr>
              <a:t>asx</a:t>
            </a:r>
            <a:endParaRPr lang="en-GB" altLang="en-US" sz="2800">
              <a:sym typeface="Symbol" panose="05050102010706020507" pitchFamily="18" charset="2"/>
            </a:endParaRPr>
          </a:p>
          <a:p>
            <a:pPr eaLnBrk="1" hangingPunct="1"/>
            <a:r>
              <a:rPr lang="en-GB" altLang="en-US" sz="2800">
                <a:sym typeface="Symbol" panose="05050102010706020507" pitchFamily="18" charset="2"/>
              </a:rPr>
              <a:t>Reverse with stopping</a:t>
            </a:r>
          </a:p>
          <a:p>
            <a:pPr eaLnBrk="1" hangingPunct="1"/>
            <a:r>
              <a:rPr lang="en-GB" altLang="en-US" sz="2800">
                <a:sym typeface="Symbol" panose="05050102010706020507" pitchFamily="18" charset="2"/>
              </a:rPr>
              <a:t>Risk of liver failure probably not above background risk</a:t>
            </a:r>
          </a:p>
          <a:p>
            <a:pPr eaLnBrk="1" hangingPunct="1"/>
            <a:r>
              <a:rPr lang="en-GB" altLang="en-US" sz="2800">
                <a:sym typeface="Symbol" panose="05050102010706020507" pitchFamily="18" charset="2"/>
              </a:rPr>
              <a:t>Caution in labelling someone as statin intolerant i.e. benefit&gt;risk</a:t>
            </a:r>
          </a:p>
          <a:p>
            <a:pPr eaLnBrk="1" hangingPunct="1"/>
            <a:endParaRPr lang="en-GB" altLang="en-US" sz="2800">
              <a:solidFill>
                <a:schemeClr val="bg2"/>
              </a:solidFill>
              <a:sym typeface="Symbol" panose="05050102010706020507" pitchFamily="18" charset="2"/>
            </a:endParaRPr>
          </a:p>
        </p:txBody>
      </p:sp>
    </p:spTree>
    <p:extLst>
      <p:ext uri="{BB962C8B-B14F-4D97-AF65-F5344CB8AC3E}">
        <p14:creationId xmlns:p14="http://schemas.microsoft.com/office/powerpoint/2010/main" val="1189332404"/>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224FCBF8-04D2-4BB7-C44C-4F31C298E734}"/>
              </a:ext>
            </a:extLst>
          </p:cNvPr>
          <p:cNvGraphicFramePr>
            <a:graphicFrameLocks noGrp="1"/>
          </p:cNvGraphicFramePr>
          <p:nvPr/>
        </p:nvGraphicFramePr>
        <p:xfrm>
          <a:off x="2743200" y="2895600"/>
          <a:ext cx="6858000" cy="2228850"/>
        </p:xfrm>
        <a:graphic>
          <a:graphicData uri="http://schemas.openxmlformats.org/drawingml/2006/table">
            <a:tbl>
              <a:tblPr/>
              <a:tblGrid>
                <a:gridCol w="2657475">
                  <a:extLst>
                    <a:ext uri="{9D8B030D-6E8A-4147-A177-3AD203B41FA5}">
                      <a16:colId xmlns:a16="http://schemas.microsoft.com/office/drawing/2014/main" val="20000"/>
                    </a:ext>
                  </a:extLst>
                </a:gridCol>
                <a:gridCol w="2486025">
                  <a:extLst>
                    <a:ext uri="{9D8B030D-6E8A-4147-A177-3AD203B41FA5}">
                      <a16:colId xmlns:a16="http://schemas.microsoft.com/office/drawing/2014/main" val="20001"/>
                    </a:ext>
                  </a:extLst>
                </a:gridCol>
                <a:gridCol w="1714500">
                  <a:extLst>
                    <a:ext uri="{9D8B030D-6E8A-4147-A177-3AD203B41FA5}">
                      <a16:colId xmlns:a16="http://schemas.microsoft.com/office/drawing/2014/main" val="20002"/>
                    </a:ext>
                  </a:extLst>
                </a:gridCol>
              </a:tblGrid>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rgbClr val="FFFFFF"/>
                        </a:solidFill>
                        <a:effectLst/>
                        <a:latin typeface="Arial"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1" i="0" u="none" strike="noStrike" cap="none" normalizeH="0" baseline="0">
                          <a:ln>
                            <a:noFill/>
                          </a:ln>
                          <a:solidFill>
                            <a:srgbClr val="FFFFFF"/>
                          </a:solidFill>
                          <a:effectLst/>
                          <a:latin typeface="Arial" charset="0"/>
                          <a:cs typeface="Arial" charset="0"/>
                        </a:rPr>
                        <a:t>Statins used</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1" i="0" u="none" strike="noStrike" cap="none" normalizeH="0" baseline="0">
                          <a:ln>
                            <a:noFill/>
                          </a:ln>
                          <a:solidFill>
                            <a:srgbClr val="FFFFFF"/>
                          </a:solidFill>
                          <a:effectLst/>
                          <a:latin typeface="Arial" charset="0"/>
                          <a:cs typeface="Arial" charset="0"/>
                        </a:rPr>
                        <a:t>% </a:t>
                      </a:r>
                      <a:r>
                        <a:rPr kumimoji="0" lang="en-GB" sz="1800" b="1" i="0" u="none" strike="noStrike" cap="none" normalizeH="0" baseline="0">
                          <a:ln>
                            <a:noFill/>
                          </a:ln>
                          <a:solidFill>
                            <a:srgbClr val="FFFFFF"/>
                          </a:solidFill>
                          <a:effectLst/>
                          <a:latin typeface="Arial" charset="0"/>
                          <a:cs typeface="Arial" charset="0"/>
                          <a:sym typeface="Symbol" pitchFamily="18" charset="2"/>
                        </a:rPr>
                        <a:t> ALT X 3 </a:t>
                      </a:r>
                      <a:endParaRPr kumimoji="0" lang="en-GB" sz="1800" b="1" i="0" u="none" strike="noStrike" cap="none" normalizeH="0" baseline="0">
                        <a:ln>
                          <a:noFill/>
                        </a:ln>
                        <a:solidFill>
                          <a:srgbClr val="FFFFFF"/>
                        </a:solidFill>
                        <a:effectLst/>
                        <a:latin typeface="Arial"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a:ln>
                            <a:noFill/>
                          </a:ln>
                          <a:solidFill>
                            <a:srgbClr val="000000"/>
                          </a:solidFill>
                          <a:effectLst/>
                          <a:latin typeface="Arial" charset="0"/>
                          <a:cs typeface="Arial" charset="0"/>
                        </a:rPr>
                        <a:t>PROVE IT (ACS)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a:ln>
                            <a:noFill/>
                          </a:ln>
                          <a:solidFill>
                            <a:srgbClr val="000000"/>
                          </a:solidFill>
                          <a:effectLst/>
                          <a:latin typeface="Arial" charset="0"/>
                          <a:cs typeface="Arial" charset="0"/>
                        </a:rPr>
                        <a:t>A80 v P40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a:ln>
                            <a:noFill/>
                          </a:ln>
                          <a:solidFill>
                            <a:srgbClr val="000000"/>
                          </a:solidFill>
                          <a:effectLst/>
                          <a:latin typeface="Arial" charset="0"/>
                          <a:cs typeface="Arial" charset="0"/>
                        </a:rPr>
                        <a:t>3.3 v 1.1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extLst>
                  <a:ext uri="{0D108BD9-81ED-4DB2-BD59-A6C34878D82A}">
                    <a16:rowId xmlns:a16="http://schemas.microsoft.com/office/drawing/2014/main" val="10001"/>
                  </a:ext>
                </a:extLst>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a:ln>
                            <a:noFill/>
                          </a:ln>
                          <a:solidFill>
                            <a:srgbClr val="000000"/>
                          </a:solidFill>
                          <a:effectLst/>
                          <a:latin typeface="Arial" charset="0"/>
                          <a:cs typeface="Arial" charset="0"/>
                        </a:rPr>
                        <a:t>A to Z (ACS)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a:ln>
                            <a:noFill/>
                          </a:ln>
                          <a:solidFill>
                            <a:srgbClr val="000000"/>
                          </a:solidFill>
                          <a:effectLst/>
                          <a:latin typeface="Arial" charset="0"/>
                          <a:cs typeface="Arial" charset="0"/>
                        </a:rPr>
                        <a:t>S80 v S20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a:ln>
                            <a:noFill/>
                          </a:ln>
                          <a:solidFill>
                            <a:srgbClr val="000000"/>
                          </a:solidFill>
                          <a:effectLst/>
                          <a:latin typeface="Arial" charset="0"/>
                          <a:cs typeface="Arial" charset="0"/>
                        </a:rPr>
                        <a:t>0.9 v 0.4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extLst>
                  <a:ext uri="{0D108BD9-81ED-4DB2-BD59-A6C34878D82A}">
                    <a16:rowId xmlns:a16="http://schemas.microsoft.com/office/drawing/2014/main" val="10002"/>
                  </a:ext>
                </a:extLst>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a:ln>
                            <a:noFill/>
                          </a:ln>
                          <a:solidFill>
                            <a:srgbClr val="000000"/>
                          </a:solidFill>
                          <a:effectLst/>
                          <a:latin typeface="Arial" charset="0"/>
                          <a:cs typeface="Arial" charset="0"/>
                        </a:rPr>
                        <a:t>TNT (Stable CHD)</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a:ln>
                            <a:noFill/>
                          </a:ln>
                          <a:solidFill>
                            <a:srgbClr val="000000"/>
                          </a:solidFill>
                          <a:effectLst/>
                          <a:latin typeface="Arial" charset="0"/>
                          <a:cs typeface="Arial" charset="0"/>
                        </a:rPr>
                        <a:t>A80 v A10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a:ln>
                            <a:noFill/>
                          </a:ln>
                          <a:solidFill>
                            <a:srgbClr val="000000"/>
                          </a:solidFill>
                          <a:effectLst/>
                          <a:latin typeface="Arial" charset="0"/>
                          <a:cs typeface="Arial" charset="0"/>
                        </a:rPr>
                        <a:t>1.2 v 0.2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extLst>
                  <a:ext uri="{0D108BD9-81ED-4DB2-BD59-A6C34878D82A}">
                    <a16:rowId xmlns:a16="http://schemas.microsoft.com/office/drawing/2014/main" val="10003"/>
                  </a:ext>
                </a:extLst>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a:ln>
                            <a:noFill/>
                          </a:ln>
                          <a:solidFill>
                            <a:srgbClr val="000000"/>
                          </a:solidFill>
                          <a:effectLst/>
                          <a:latin typeface="Arial" charset="0"/>
                          <a:cs typeface="Arial" charset="0"/>
                        </a:rPr>
                        <a:t>IDEAL (Stable CHD)</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a:ln>
                            <a:noFill/>
                          </a:ln>
                          <a:solidFill>
                            <a:srgbClr val="000000"/>
                          </a:solidFill>
                          <a:effectLst/>
                          <a:latin typeface="Arial" charset="0"/>
                          <a:cs typeface="Arial" charset="0"/>
                        </a:rPr>
                        <a:t>A80 v S20-40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a:ln>
                            <a:noFill/>
                          </a:ln>
                          <a:solidFill>
                            <a:srgbClr val="000000"/>
                          </a:solidFill>
                          <a:effectLst/>
                          <a:latin typeface="Arial" charset="0"/>
                          <a:cs typeface="Arial" charset="0"/>
                        </a:rPr>
                        <a:t>1 v 0.1%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extLst>
                  <a:ext uri="{0D108BD9-81ED-4DB2-BD59-A6C34878D82A}">
                    <a16:rowId xmlns:a16="http://schemas.microsoft.com/office/drawing/2014/main" val="10004"/>
                  </a:ext>
                </a:extLst>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a:ln>
                            <a:noFill/>
                          </a:ln>
                          <a:solidFill>
                            <a:srgbClr val="000000"/>
                          </a:solidFill>
                          <a:effectLst/>
                          <a:latin typeface="Arial" charset="0"/>
                          <a:cs typeface="Arial" charset="0"/>
                        </a:rPr>
                        <a:t>SPARCL (Stroke)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a:ln>
                            <a:noFill/>
                          </a:ln>
                          <a:solidFill>
                            <a:srgbClr val="000000"/>
                          </a:solidFill>
                          <a:effectLst/>
                          <a:latin typeface="Arial" charset="0"/>
                          <a:cs typeface="Arial" charset="0"/>
                        </a:rPr>
                        <a:t>A80 v P</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a:ln>
                            <a:noFill/>
                          </a:ln>
                          <a:solidFill>
                            <a:srgbClr val="000000"/>
                          </a:solidFill>
                          <a:effectLst/>
                          <a:latin typeface="Arial" charset="0"/>
                          <a:cs typeface="Arial" charset="0"/>
                        </a:rPr>
                        <a:t>2.2 v 0.5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extLst>
                  <a:ext uri="{0D108BD9-81ED-4DB2-BD59-A6C34878D82A}">
                    <a16:rowId xmlns:a16="http://schemas.microsoft.com/office/drawing/2014/main" val="10005"/>
                  </a:ext>
                </a:extLst>
              </a:tr>
            </a:tbl>
          </a:graphicData>
        </a:graphic>
      </p:graphicFrame>
      <p:sp>
        <p:nvSpPr>
          <p:cNvPr id="48160" name="TextBox 4">
            <a:extLst>
              <a:ext uri="{FF2B5EF4-FFF2-40B4-BE49-F238E27FC236}">
                <a16:creationId xmlns:a16="http://schemas.microsoft.com/office/drawing/2014/main" id="{DEBBC9B4-F673-1040-42FE-6A13EB60E1EC}"/>
              </a:ext>
            </a:extLst>
          </p:cNvPr>
          <p:cNvSpPr txBox="1">
            <a:spLocks noChangeArrowheads="1"/>
          </p:cNvSpPr>
          <p:nvPr/>
        </p:nvSpPr>
        <p:spPr bwMode="auto">
          <a:xfrm>
            <a:off x="2667000" y="992187"/>
            <a:ext cx="68580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b="1">
                <a:solidFill>
                  <a:srgbClr val="FFC000"/>
                </a:solidFill>
                <a:latin typeface="Tahoma" panose="020B0604030504040204" pitchFamily="34" charset="0"/>
                <a:cs typeface="Tahoma" panose="020B0604030504040204" pitchFamily="34" charset="0"/>
              </a:rPr>
              <a:t>Transaminitis with Statins in Clinical Trials: Association with Higher Intensity Statins</a:t>
            </a:r>
          </a:p>
        </p:txBody>
      </p:sp>
      <p:sp>
        <p:nvSpPr>
          <p:cNvPr id="48161" name="TextBox 5">
            <a:extLst>
              <a:ext uri="{FF2B5EF4-FFF2-40B4-BE49-F238E27FC236}">
                <a16:creationId xmlns:a16="http://schemas.microsoft.com/office/drawing/2014/main" id="{90B0A345-ED6F-155C-E44F-4C281248CCDE}"/>
              </a:ext>
            </a:extLst>
          </p:cNvPr>
          <p:cNvSpPr txBox="1">
            <a:spLocks noChangeArrowheads="1"/>
          </p:cNvSpPr>
          <p:nvPr/>
        </p:nvSpPr>
        <p:spPr bwMode="auto">
          <a:xfrm>
            <a:off x="2819400" y="5791201"/>
            <a:ext cx="2667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1400" b="1" i="1">
                <a:solidFill>
                  <a:schemeClr val="bg1"/>
                </a:solidFill>
                <a:latin typeface="Tahoma" panose="020B0604030504040204" pitchFamily="34" charset="0"/>
                <a:cs typeface="Tahoma" panose="020B0604030504040204" pitchFamily="34" charset="0"/>
              </a:rPr>
              <a:t>Armitage. Lancet 2007; 370: 1781–90</a:t>
            </a:r>
            <a:endParaRPr lang="en-GB" altLang="en-US" sz="1400">
              <a:solidFill>
                <a:schemeClr val="bg1"/>
              </a:solidFill>
              <a:latin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8766834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a:extLst>
              <a:ext uri="{FF2B5EF4-FFF2-40B4-BE49-F238E27FC236}">
                <a16:creationId xmlns:a16="http://schemas.microsoft.com/office/drawing/2014/main" id="{F00466A8-19ED-E535-980C-91611EE63344}"/>
              </a:ext>
            </a:extLst>
          </p:cNvPr>
          <p:cNvSpPr>
            <a:spLocks noGrp="1"/>
          </p:cNvSpPr>
          <p:nvPr>
            <p:ph type="title"/>
          </p:nvPr>
        </p:nvSpPr>
        <p:spPr>
          <a:xfrm>
            <a:off x="0" y="287146"/>
            <a:ext cx="11377264" cy="543595"/>
          </a:xfrm>
        </p:spPr>
        <p:txBody>
          <a:bodyPr/>
          <a:lstStyle/>
          <a:p>
            <a:pPr eaLnBrk="1" hangingPunct="1"/>
            <a:r>
              <a:rPr lang="en-GB" altLang="en-US">
                <a:latin typeface="Arial" panose="020B0604020202020204" pitchFamily="34" charset="0"/>
                <a:cs typeface="Arial" panose="020B0604020202020204" pitchFamily="34" charset="0"/>
              </a:rPr>
              <a:t>Statins and Baseline Liver Abnormalities</a:t>
            </a:r>
          </a:p>
        </p:txBody>
      </p:sp>
      <p:sp>
        <p:nvSpPr>
          <p:cNvPr id="50179" name="Content Placeholder 2">
            <a:extLst>
              <a:ext uri="{FF2B5EF4-FFF2-40B4-BE49-F238E27FC236}">
                <a16:creationId xmlns:a16="http://schemas.microsoft.com/office/drawing/2014/main" id="{DAD92BFF-96A4-B6CE-1223-A376EE7D03EB}"/>
              </a:ext>
            </a:extLst>
          </p:cNvPr>
          <p:cNvSpPr>
            <a:spLocks noGrp="1"/>
          </p:cNvSpPr>
          <p:nvPr>
            <p:ph idx="1"/>
          </p:nvPr>
        </p:nvSpPr>
        <p:spPr/>
        <p:txBody>
          <a:bodyPr vert="horz" lIns="91440" tIns="45720" rIns="91440" bIns="45720" rtlCol="0" anchor="t">
            <a:normAutofit/>
          </a:bodyPr>
          <a:lstStyle/>
          <a:p>
            <a:pPr marL="0" indent="0" eaLnBrk="1" hangingPunct="1">
              <a:buNone/>
            </a:pPr>
            <a:r>
              <a:rPr lang="en-GB" altLang="en-US" sz="2800">
                <a:latin typeface="Tahoma" panose="020B0604030504040204" pitchFamily="34" charset="0"/>
                <a:cs typeface="Tahoma" panose="020B0604030504040204" pitchFamily="34" charset="0"/>
              </a:rPr>
              <a:t>Histopathological study show that long-term statin treatment improves liver histology with regression of steatosis over time without significant changes in liver tests</a:t>
            </a:r>
          </a:p>
          <a:p>
            <a:pPr eaLnBrk="1" hangingPunct="1"/>
            <a:endParaRPr lang="en-GB" altLang="en-US" sz="2800">
              <a:latin typeface="Tahoma" panose="020B0604030504040204" pitchFamily="34" charset="0"/>
              <a:cs typeface="Tahoma" panose="020B0604030504040204" pitchFamily="34" charset="0"/>
            </a:endParaRPr>
          </a:p>
          <a:p>
            <a:pPr eaLnBrk="1" hangingPunct="1"/>
            <a:endParaRPr lang="en-GB" altLang="en-US" sz="2800">
              <a:latin typeface="Tahoma" panose="020B0604030504040204" pitchFamily="34" charset="0"/>
              <a:ea typeface="Tahoma"/>
              <a:cs typeface="Tahoma" panose="020B0604030504040204" pitchFamily="34" charset="0"/>
            </a:endParaRPr>
          </a:p>
          <a:p>
            <a:pPr eaLnBrk="1" hangingPunct="1"/>
            <a:endParaRPr lang="en-GB" altLang="en-US" sz="2800">
              <a:solidFill>
                <a:schemeClr val="bg1"/>
              </a:solidFill>
              <a:latin typeface="Tahoma" panose="020B0604030504040204" pitchFamily="34" charset="0"/>
              <a:cs typeface="Tahoma" panose="020B0604030504040204" pitchFamily="34" charset="0"/>
            </a:endParaRPr>
          </a:p>
        </p:txBody>
      </p:sp>
      <p:sp>
        <p:nvSpPr>
          <p:cNvPr id="3" name="TextBox 2">
            <a:extLst>
              <a:ext uri="{FF2B5EF4-FFF2-40B4-BE49-F238E27FC236}">
                <a16:creationId xmlns:a16="http://schemas.microsoft.com/office/drawing/2014/main" id="{4294E7E4-899E-8014-7039-5E039F9E0957}"/>
              </a:ext>
            </a:extLst>
          </p:cNvPr>
          <p:cNvSpPr txBox="1"/>
          <p:nvPr/>
        </p:nvSpPr>
        <p:spPr>
          <a:xfrm>
            <a:off x="3474886" y="4917044"/>
            <a:ext cx="5742384" cy="923330"/>
          </a:xfrm>
          <a:prstGeom prst="rect">
            <a:avLst/>
          </a:prstGeom>
          <a:noFill/>
        </p:spPr>
        <p:txBody>
          <a:bodyPr wrap="square">
            <a:spAutoFit/>
          </a:bodyPr>
          <a:lstStyle/>
          <a:p>
            <a:r>
              <a:rPr lang="en-GB" err="1"/>
              <a:t>Kargiotis</a:t>
            </a:r>
            <a:r>
              <a:rPr lang="en-GB"/>
              <a:t> et al. World J Gastroenterol 2015;</a:t>
            </a:r>
          </a:p>
          <a:p>
            <a:r>
              <a:rPr lang="en-GB" err="1"/>
              <a:t>Dongiovanni</a:t>
            </a:r>
            <a:r>
              <a:rPr lang="en-GB"/>
              <a:t> P et al. J Hepatol 2015; </a:t>
            </a:r>
          </a:p>
          <a:p>
            <a:r>
              <a:rPr lang="en-GB" err="1"/>
              <a:t>Nascimbeni</a:t>
            </a:r>
            <a:r>
              <a:rPr lang="en-GB"/>
              <a:t>  et al. BMJ Open Gastroenterol 2016</a:t>
            </a:r>
          </a:p>
        </p:txBody>
      </p:sp>
      <p:pic>
        <p:nvPicPr>
          <p:cNvPr id="1026" name="Picture 2" descr="Liver Disease | MedlinePlus">
            <a:extLst>
              <a:ext uri="{FF2B5EF4-FFF2-40B4-BE49-F238E27FC236}">
                <a16:creationId xmlns:a16="http://schemas.microsoft.com/office/drawing/2014/main" id="{FD9D4BC1-0024-CA8B-43F8-16EB7439313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5563" y="2615519"/>
            <a:ext cx="2579138" cy="32248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95397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a:extLst>
              <a:ext uri="{FF2B5EF4-FFF2-40B4-BE49-F238E27FC236}">
                <a16:creationId xmlns:a16="http://schemas.microsoft.com/office/drawing/2014/main" id="{6320225C-6EC2-4EF7-8C8F-99AF347E2969}"/>
              </a:ext>
            </a:extLst>
          </p:cNvPr>
          <p:cNvSpPr>
            <a:spLocks noGrp="1" noChangeArrowheads="1"/>
          </p:cNvSpPr>
          <p:nvPr>
            <p:ph type="title"/>
          </p:nvPr>
        </p:nvSpPr>
        <p:spPr/>
        <p:txBody>
          <a:bodyPr/>
          <a:lstStyle/>
          <a:p>
            <a:pPr eaLnBrk="1" hangingPunct="1"/>
            <a:r>
              <a:rPr lang="en-GB" err="1"/>
              <a:t>Ezetemibe</a:t>
            </a:r>
            <a:endParaRPr lang="en-GB" altLang="en-US">
              <a:solidFill>
                <a:srgbClr val="FFCC99"/>
              </a:solidFill>
              <a:latin typeface="Tahoma" panose="020B0604030504040204" pitchFamily="34" charset="0"/>
            </a:endParaRPr>
          </a:p>
        </p:txBody>
      </p:sp>
      <p:sp>
        <p:nvSpPr>
          <p:cNvPr id="59395" name="Rectangle 3">
            <a:extLst>
              <a:ext uri="{FF2B5EF4-FFF2-40B4-BE49-F238E27FC236}">
                <a16:creationId xmlns:a16="http://schemas.microsoft.com/office/drawing/2014/main" id="{F9C332B0-56F2-4BBF-9EF9-FF08AF2B39E3}"/>
              </a:ext>
            </a:extLst>
          </p:cNvPr>
          <p:cNvSpPr>
            <a:spLocks noGrp="1" noChangeArrowheads="1"/>
          </p:cNvSpPr>
          <p:nvPr>
            <p:ph type="body" idx="1"/>
          </p:nvPr>
        </p:nvSpPr>
        <p:spPr>
          <a:xfrm>
            <a:off x="0" y="1251916"/>
            <a:ext cx="8184995" cy="2548879"/>
          </a:xfrm>
        </p:spPr>
        <p:txBody>
          <a:bodyPr>
            <a:normAutofit/>
          </a:bodyPr>
          <a:lstStyle/>
          <a:p>
            <a:pPr eaLnBrk="1" hangingPunct="1">
              <a:lnSpc>
                <a:spcPct val="80000"/>
              </a:lnSpc>
              <a:buFont typeface="Wingdings" panose="05000000000000000000" pitchFamily="2" charset="2"/>
              <a:buChar char="§"/>
            </a:pPr>
            <a:r>
              <a:rPr lang="en-GB" altLang="en-US" sz="2400">
                <a:latin typeface="Tahoma" panose="020B0604030504040204" pitchFamily="34" charset="0"/>
              </a:rPr>
              <a:t>Decreases cholesterol absorption in intestine</a:t>
            </a:r>
          </a:p>
          <a:p>
            <a:pPr eaLnBrk="1" hangingPunct="1">
              <a:lnSpc>
                <a:spcPct val="80000"/>
              </a:lnSpc>
              <a:buFont typeface="Wingdings" panose="05000000000000000000" pitchFamily="2" charset="2"/>
              <a:buChar char="§"/>
            </a:pPr>
            <a:endParaRPr lang="en-GB" altLang="en-US" sz="2400">
              <a:latin typeface="Tahoma" panose="020B0604030504040204" pitchFamily="34" charset="0"/>
            </a:endParaRPr>
          </a:p>
          <a:p>
            <a:pPr lvl="1" eaLnBrk="1" hangingPunct="1">
              <a:lnSpc>
                <a:spcPct val="80000"/>
              </a:lnSpc>
              <a:buFont typeface="Arial" panose="020B0604020202020204" pitchFamily="34" charset="0"/>
              <a:buChar char="•"/>
            </a:pPr>
            <a:r>
              <a:rPr lang="en-GB" altLang="en-US" sz="2400">
                <a:latin typeface="Tahoma" panose="020B0604030504040204" pitchFamily="34" charset="0"/>
              </a:rPr>
              <a:t>Acts via NPC1L1 protein on GI epithelial cells of brush border</a:t>
            </a:r>
          </a:p>
          <a:p>
            <a:pPr lvl="1" eaLnBrk="1" hangingPunct="1">
              <a:lnSpc>
                <a:spcPct val="80000"/>
              </a:lnSpc>
              <a:buFont typeface="Arial" panose="020B0604020202020204" pitchFamily="34" charset="0"/>
              <a:buChar char="•"/>
            </a:pPr>
            <a:endParaRPr lang="en-GB" altLang="en-US" sz="2400">
              <a:latin typeface="Tahoma" panose="020B0604030504040204" pitchFamily="34" charset="0"/>
            </a:endParaRPr>
          </a:p>
          <a:p>
            <a:pPr lvl="1" eaLnBrk="1" hangingPunct="1">
              <a:lnSpc>
                <a:spcPct val="80000"/>
              </a:lnSpc>
              <a:buFont typeface="Arial" panose="020B0604020202020204" pitchFamily="34" charset="0"/>
              <a:buChar char="•"/>
            </a:pPr>
            <a:r>
              <a:rPr lang="en-GB" altLang="en-US" sz="2400">
                <a:latin typeface="Tahoma" panose="020B0604030504040204" pitchFamily="34" charset="0"/>
              </a:rPr>
              <a:t>Forces upregulation of LDL-R and recycling of LDL  </a:t>
            </a:r>
            <a:r>
              <a:rPr lang="en-GB" altLang="en-US" sz="2400">
                <a:latin typeface="Tahoma" panose="020B0604030504040204" pitchFamily="34" charset="0"/>
                <a:sym typeface="Wingdings" panose="05000000000000000000" pitchFamily="2" charset="2"/>
              </a:rPr>
              <a:t> reduce cholesterol levels (~20%)</a:t>
            </a:r>
          </a:p>
          <a:p>
            <a:pPr lvl="1" eaLnBrk="1" hangingPunct="1">
              <a:lnSpc>
                <a:spcPct val="80000"/>
              </a:lnSpc>
              <a:buFont typeface="Arial" panose="020B0604020202020204" pitchFamily="34" charset="0"/>
              <a:buChar char="•"/>
            </a:pPr>
            <a:endParaRPr lang="en-GB" altLang="en-US" sz="2400">
              <a:latin typeface="Tahoma" panose="020B0604030504040204" pitchFamily="34" charset="0"/>
              <a:sym typeface="Wingdings" panose="05000000000000000000" pitchFamily="2" charset="2"/>
            </a:endParaRPr>
          </a:p>
          <a:p>
            <a:pPr lvl="1" eaLnBrk="1" hangingPunct="1">
              <a:lnSpc>
                <a:spcPct val="80000"/>
              </a:lnSpc>
              <a:buFont typeface="Arial" panose="020B0604020202020204" pitchFamily="34" charset="0"/>
              <a:buChar char="•"/>
            </a:pPr>
            <a:endParaRPr lang="en-GB" altLang="en-US" sz="2400">
              <a:solidFill>
                <a:schemeClr val="bg1"/>
              </a:solidFill>
              <a:latin typeface="Tahoma" panose="020B0604030504040204" pitchFamily="34" charset="0"/>
              <a:sym typeface="Wingdings" panose="05000000000000000000" pitchFamily="2" charset="2"/>
            </a:endParaRPr>
          </a:p>
          <a:p>
            <a:pPr eaLnBrk="1" hangingPunct="1">
              <a:lnSpc>
                <a:spcPct val="90000"/>
              </a:lnSpc>
            </a:pPr>
            <a:endParaRPr lang="en-GB" altLang="en-US" sz="2000">
              <a:solidFill>
                <a:schemeClr val="bg1"/>
              </a:solidFill>
              <a:latin typeface="Tahoma" panose="020B0604030504040204" pitchFamily="34" charset="0"/>
            </a:endParaRPr>
          </a:p>
        </p:txBody>
      </p:sp>
      <p:pic>
        <p:nvPicPr>
          <p:cNvPr id="2" name="Picture 2">
            <a:extLst>
              <a:ext uri="{FF2B5EF4-FFF2-40B4-BE49-F238E27FC236}">
                <a16:creationId xmlns:a16="http://schemas.microsoft.com/office/drawing/2014/main" id="{3201C232-39F9-FF4F-F6BC-C7CC176B122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660721" y="3613187"/>
            <a:ext cx="5953125" cy="221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ChangeAspect="1"/>
          </p:cNvPicPr>
          <p:nvPr/>
        </p:nvPicPr>
        <p:blipFill rotWithShape="1">
          <a:blip r:embed="rId3"/>
          <a:srcRect l="2634" t="30202" r="35970" b="14604"/>
          <a:stretch/>
        </p:blipFill>
        <p:spPr>
          <a:xfrm>
            <a:off x="187779" y="2266944"/>
            <a:ext cx="5253491" cy="2951703"/>
          </a:xfrm>
          <a:prstGeom prst="rect">
            <a:avLst/>
          </a:prstGeom>
        </p:spPr>
      </p:pic>
      <p:sp>
        <p:nvSpPr>
          <p:cNvPr id="5" name="Title 1"/>
          <p:cNvSpPr txBox="1">
            <a:spLocks/>
          </p:cNvSpPr>
          <p:nvPr/>
        </p:nvSpPr>
        <p:spPr>
          <a:xfrm>
            <a:off x="0" y="78586"/>
            <a:ext cx="6172200" cy="989260"/>
          </a:xfrm>
          <a:prstGeom prst="rect">
            <a:avLst/>
          </a:prstGeom>
        </p:spPr>
        <p:txBody>
          <a:bodyPr vert="horz" lIns="68580" tIns="34290" rIns="68580" bIns="3429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a:solidFill>
                  <a:schemeClr val="bg1"/>
                </a:solidFill>
              </a:rPr>
              <a:t>PCSK9 </a:t>
            </a:r>
            <a:r>
              <a:rPr lang="en-GB" err="1">
                <a:solidFill>
                  <a:schemeClr val="bg1"/>
                </a:solidFill>
              </a:rPr>
              <a:t>mAbs</a:t>
            </a:r>
            <a:endParaRPr lang="en-US">
              <a:solidFill>
                <a:schemeClr val="bg1"/>
              </a:solidFill>
            </a:endParaRPr>
          </a:p>
        </p:txBody>
      </p:sp>
      <p:sp>
        <p:nvSpPr>
          <p:cNvPr id="6" name="Rectangle 3"/>
          <p:cNvSpPr txBox="1">
            <a:spLocks noChangeArrowheads="1"/>
          </p:cNvSpPr>
          <p:nvPr/>
        </p:nvSpPr>
        <p:spPr bwMode="auto">
          <a:xfrm>
            <a:off x="121105" y="1271583"/>
            <a:ext cx="6765131" cy="885896"/>
          </a:xfrm>
          <a:prstGeom prst="rect">
            <a:avLst/>
          </a:prstGeom>
          <a:noFill/>
          <a:ln w="9525">
            <a:noFill/>
            <a:miter lim="800000"/>
            <a:headEnd/>
            <a:tailEnd/>
          </a:ln>
        </p:spPr>
        <p:txBody>
          <a:bodyPr vert="horz" wrap="square" lIns="68580" tIns="34290" rIns="68580" bIns="34290" numCol="1" anchor="t" anchorCtr="0" compatLnSpc="1">
            <a:prstTxWarp prst="textNoShape">
              <a:avLst/>
            </a:prstTxWarp>
          </a:bodyPr>
          <a:lstStyle/>
          <a:p>
            <a:pPr marL="257175" indent="-257175" defTabSz="685800" fontAlgn="base">
              <a:spcBef>
                <a:spcPts val="1350"/>
              </a:spcBef>
              <a:spcAft>
                <a:spcPct val="0"/>
              </a:spcAft>
              <a:defRPr/>
            </a:pPr>
            <a:r>
              <a:rPr lang="en-US" b="1" kern="0">
                <a:solidFill>
                  <a:srgbClr val="A50021"/>
                </a:solidFill>
                <a:latin typeface="+mj-lt"/>
              </a:rPr>
              <a:t>Proprotein convertase subtilisin/</a:t>
            </a:r>
            <a:r>
              <a:rPr lang="en-US" b="1" kern="0" err="1">
                <a:solidFill>
                  <a:srgbClr val="A50021"/>
                </a:solidFill>
                <a:latin typeface="+mj-lt"/>
              </a:rPr>
              <a:t>kexin</a:t>
            </a:r>
            <a:r>
              <a:rPr lang="en-US" b="1" kern="0">
                <a:solidFill>
                  <a:srgbClr val="A50021"/>
                </a:solidFill>
                <a:latin typeface="+mj-lt"/>
              </a:rPr>
              <a:t> type 9</a:t>
            </a:r>
            <a:r>
              <a:rPr lang="en-US" b="1" kern="0">
                <a:solidFill>
                  <a:srgbClr val="A50021"/>
                </a:solidFill>
              </a:rPr>
              <a:t> (PCSK9)</a:t>
            </a:r>
          </a:p>
          <a:p>
            <a:pPr lvl="1" indent="-169069" defTabSz="685800" fontAlgn="base">
              <a:spcBef>
                <a:spcPct val="20000"/>
              </a:spcBef>
              <a:spcAft>
                <a:spcPct val="0"/>
              </a:spcAft>
              <a:buFontTx/>
              <a:buChar char="–"/>
              <a:defRPr/>
            </a:pPr>
            <a:r>
              <a:rPr lang="en-US" sz="1500" kern="0"/>
              <a:t>Chaperones LDL-R to destruction</a:t>
            </a:r>
            <a:r>
              <a:rPr lang="en-US" sz="1500" kern="0">
                <a:sym typeface="Symbol"/>
              </a:rPr>
              <a:t>   circulating </a:t>
            </a:r>
            <a:r>
              <a:rPr lang="en-US" sz="1500" kern="0"/>
              <a:t>LDL-C</a:t>
            </a:r>
          </a:p>
          <a:p>
            <a:pPr lvl="1" indent="-169069">
              <a:spcBef>
                <a:spcPct val="20000"/>
              </a:spcBef>
              <a:buFontTx/>
              <a:buChar char="–"/>
              <a:defRPr/>
            </a:pPr>
            <a:r>
              <a:rPr lang="en-US" sz="1500" kern="0"/>
              <a:t>Loss-of-</a:t>
            </a:r>
            <a:r>
              <a:rPr lang="en-US" sz="1500" kern="0" err="1"/>
              <a:t>fxn</a:t>
            </a:r>
            <a:r>
              <a:rPr lang="en-US" sz="1500" kern="0"/>
              <a:t> genetic variants </a:t>
            </a:r>
            <a:r>
              <a:rPr lang="en-US" sz="1500" kern="0">
                <a:sym typeface="Symbol"/>
              </a:rPr>
              <a:t>  </a:t>
            </a:r>
            <a:r>
              <a:rPr lang="en-US" sz="1500" kern="0"/>
              <a:t>LDL-R </a:t>
            </a:r>
            <a:r>
              <a:rPr lang="en-US" sz="1500" kern="0">
                <a:sym typeface="Symbol"/>
              </a:rPr>
              <a:t>  </a:t>
            </a:r>
            <a:r>
              <a:rPr lang="en-US" sz="1500" kern="0"/>
              <a:t>LDL-C &amp; </a:t>
            </a:r>
            <a:r>
              <a:rPr lang="en-US" sz="1500" kern="0">
                <a:sym typeface="Symbol"/>
              </a:rPr>
              <a:t> </a:t>
            </a:r>
            <a:r>
              <a:rPr lang="en-US" sz="1500" kern="0"/>
              <a:t>r</a:t>
            </a:r>
            <a:r>
              <a:rPr lang="en-US" sz="1500" kern="0">
                <a:sym typeface="Symbol"/>
              </a:rPr>
              <a:t>isk of MI</a:t>
            </a:r>
          </a:p>
          <a:p>
            <a:pPr marL="557213" lvl="1" indent="-214313" defTabSz="685800" fontAlgn="base">
              <a:spcBef>
                <a:spcPct val="20000"/>
              </a:spcBef>
              <a:spcAft>
                <a:spcPct val="0"/>
              </a:spcAft>
              <a:buFontTx/>
              <a:buChar char="–"/>
              <a:defRPr/>
            </a:pPr>
            <a:endParaRPr lang="en-US" sz="1500" kern="0"/>
          </a:p>
          <a:p>
            <a:pPr marL="557213" lvl="1" indent="-214313" defTabSz="685800" fontAlgn="base">
              <a:spcBef>
                <a:spcPct val="20000"/>
              </a:spcBef>
              <a:spcAft>
                <a:spcPct val="0"/>
              </a:spcAft>
              <a:defRPr/>
            </a:pPr>
            <a:endParaRPr lang="en-US" sz="1500" kern="0"/>
          </a:p>
        </p:txBody>
      </p:sp>
      <p:sp>
        <p:nvSpPr>
          <p:cNvPr id="7" name="Rectangle 6"/>
          <p:cNvSpPr/>
          <p:nvPr/>
        </p:nvSpPr>
        <p:spPr>
          <a:xfrm>
            <a:off x="5490257" y="2479662"/>
            <a:ext cx="3293855" cy="1708160"/>
          </a:xfrm>
          <a:prstGeom prst="rect">
            <a:avLst/>
          </a:prstGeom>
        </p:spPr>
        <p:txBody>
          <a:bodyPr wrap="square">
            <a:spAutoFit/>
          </a:bodyPr>
          <a:lstStyle/>
          <a:p>
            <a:pPr marL="173831" indent="-173831">
              <a:spcBef>
                <a:spcPts val="1350"/>
              </a:spcBef>
              <a:tabLst>
                <a:tab pos="173831" algn="l"/>
              </a:tabLst>
              <a:defRPr/>
            </a:pPr>
            <a:r>
              <a:rPr lang="en-US" b="1" kern="0" err="1">
                <a:solidFill>
                  <a:srgbClr val="A50021"/>
                </a:solidFill>
              </a:rPr>
              <a:t>Evolocumab</a:t>
            </a:r>
            <a:r>
              <a:rPr lang="en-US" b="1" kern="0">
                <a:solidFill>
                  <a:srgbClr val="A50021"/>
                </a:solidFill>
              </a:rPr>
              <a:t>/Alirocumab</a:t>
            </a:r>
            <a:endParaRPr lang="en-US" kern="0">
              <a:solidFill>
                <a:srgbClr val="A50021"/>
              </a:solidFill>
            </a:endParaRPr>
          </a:p>
          <a:p>
            <a:pPr marL="173831" lvl="1" indent="-173831">
              <a:spcBef>
                <a:spcPct val="20000"/>
              </a:spcBef>
              <a:buFontTx/>
              <a:buChar char="–"/>
              <a:tabLst>
                <a:tab pos="173831" algn="l"/>
              </a:tabLst>
              <a:defRPr/>
            </a:pPr>
            <a:r>
              <a:rPr lang="en-US" sz="1500" kern="0"/>
              <a:t>Fully human anti-PCSK9 </a:t>
            </a:r>
            <a:r>
              <a:rPr lang="en-US" sz="1500" kern="0" err="1"/>
              <a:t>mAb</a:t>
            </a:r>
            <a:endParaRPr lang="en-US" sz="1500" kern="0"/>
          </a:p>
          <a:p>
            <a:pPr marL="173831" lvl="1" indent="-173831">
              <a:spcBef>
                <a:spcPct val="20000"/>
              </a:spcBef>
              <a:buFontTx/>
              <a:buChar char="–"/>
              <a:tabLst>
                <a:tab pos="173831" algn="l"/>
              </a:tabLst>
              <a:defRPr/>
            </a:pPr>
            <a:r>
              <a:rPr lang="en-US" sz="1500" kern="0">
                <a:sym typeface="Symbol"/>
              </a:rPr>
              <a:t>~60%  </a:t>
            </a:r>
            <a:r>
              <a:rPr lang="en-US" sz="1500" kern="0"/>
              <a:t>LDL-C</a:t>
            </a:r>
          </a:p>
          <a:p>
            <a:pPr marL="173831" lvl="1" indent="-173831">
              <a:spcBef>
                <a:spcPct val="20000"/>
              </a:spcBef>
              <a:buFontTx/>
              <a:buChar char="–"/>
              <a:tabLst>
                <a:tab pos="173831" algn="l"/>
              </a:tabLst>
              <a:defRPr/>
            </a:pPr>
            <a:r>
              <a:rPr lang="en-US" sz="1500" kern="0"/>
              <a:t>Safe &amp; well-tolerated in Ph 2 &amp; 3 studies</a:t>
            </a:r>
          </a:p>
          <a:p>
            <a:pPr marL="173831" lvl="1" indent="-173831">
              <a:spcBef>
                <a:spcPct val="20000"/>
              </a:spcBef>
              <a:buFontTx/>
              <a:buChar char="–"/>
              <a:tabLst>
                <a:tab pos="173831" algn="l"/>
              </a:tabLst>
              <a:defRPr/>
            </a:pPr>
            <a:r>
              <a:rPr lang="en-GB" sz="1500" kern="0" err="1"/>
              <a:t>Subcut</a:t>
            </a:r>
            <a:r>
              <a:rPr lang="en-GB" sz="1500" kern="0"/>
              <a:t> injection every 2 </a:t>
            </a:r>
            <a:r>
              <a:rPr lang="en-GB" sz="1500" kern="0" err="1"/>
              <a:t>wks</a:t>
            </a:r>
            <a:endParaRPr lang="en-US" sz="1500" kern="0"/>
          </a:p>
        </p:txBody>
      </p:sp>
      <p:pic>
        <p:nvPicPr>
          <p:cNvPr id="1028" name="Picture 4" descr="Image result for repath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5706" y="4187822"/>
            <a:ext cx="2986293" cy="17081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9096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nfographic showing the ambition for the detection and management of high cholesterol and familial hypercholesterolaemia">
            <a:extLst>
              <a:ext uri="{FF2B5EF4-FFF2-40B4-BE49-F238E27FC236}">
                <a16:creationId xmlns:a16="http://schemas.microsoft.com/office/drawing/2014/main" id="{91A35C65-920A-2048-EBA9-0B74C8B4FF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3326" y="2123"/>
            <a:ext cx="10149840" cy="6766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711860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2D26C-925E-4BC0-A23B-EA79B334F9DD}"/>
              </a:ext>
            </a:extLst>
          </p:cNvPr>
          <p:cNvSpPr>
            <a:spLocks noGrp="1"/>
          </p:cNvSpPr>
          <p:nvPr>
            <p:ph type="title"/>
          </p:nvPr>
        </p:nvSpPr>
        <p:spPr>
          <a:xfrm>
            <a:off x="0" y="332219"/>
            <a:ext cx="11377264" cy="543595"/>
          </a:xfrm>
        </p:spPr>
        <p:txBody>
          <a:bodyPr/>
          <a:lstStyle/>
          <a:p>
            <a:r>
              <a:rPr lang="en-GB"/>
              <a:t>PCSK9 </a:t>
            </a:r>
            <a:r>
              <a:rPr lang="en-GB" err="1"/>
              <a:t>mAbs</a:t>
            </a:r>
            <a:r>
              <a:rPr lang="en-GB"/>
              <a:t> and LDL-c lowering</a:t>
            </a:r>
          </a:p>
        </p:txBody>
      </p:sp>
      <p:pic>
        <p:nvPicPr>
          <p:cNvPr id="4" name="Content Placeholder 3">
            <a:extLst>
              <a:ext uri="{FF2B5EF4-FFF2-40B4-BE49-F238E27FC236}">
                <a16:creationId xmlns:a16="http://schemas.microsoft.com/office/drawing/2014/main" id="{E84D88D7-62E8-4759-95F3-07B9FDB39CA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2927" y="1452845"/>
            <a:ext cx="7211145" cy="4368820"/>
          </a:xfrm>
          <a:prstGeom prst="rect">
            <a:avLst/>
          </a:prstGeom>
          <a:ln w="25400">
            <a:solidFill>
              <a:schemeClr val="accent1"/>
            </a:solidFill>
          </a:ln>
        </p:spPr>
      </p:pic>
      <p:sp>
        <p:nvSpPr>
          <p:cNvPr id="5" name="Rectangle 4">
            <a:extLst>
              <a:ext uri="{FF2B5EF4-FFF2-40B4-BE49-F238E27FC236}">
                <a16:creationId xmlns:a16="http://schemas.microsoft.com/office/drawing/2014/main" id="{E7BA2C79-2C04-4A16-8BA8-B6E6ADA80DCE}"/>
              </a:ext>
            </a:extLst>
          </p:cNvPr>
          <p:cNvSpPr/>
          <p:nvPr/>
        </p:nvSpPr>
        <p:spPr>
          <a:xfrm>
            <a:off x="8285539" y="6398696"/>
            <a:ext cx="4764922" cy="369332"/>
          </a:xfrm>
          <a:prstGeom prst="rect">
            <a:avLst/>
          </a:prstGeom>
        </p:spPr>
        <p:txBody>
          <a:bodyPr wrap="square">
            <a:spAutoFit/>
          </a:bodyPr>
          <a:lstStyle/>
          <a:p>
            <a:r>
              <a:rPr lang="en-US"/>
              <a:t>Raal et al, Lancet. 2015 </a:t>
            </a:r>
          </a:p>
        </p:txBody>
      </p:sp>
    </p:spTree>
    <p:extLst>
      <p:ext uri="{BB962C8B-B14F-4D97-AF65-F5344CB8AC3E}">
        <p14:creationId xmlns:p14="http://schemas.microsoft.com/office/powerpoint/2010/main" val="1922028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11910"/>
            <a:ext cx="11377264" cy="543595"/>
          </a:xfrm>
        </p:spPr>
        <p:txBody>
          <a:bodyPr>
            <a:noAutofit/>
          </a:bodyPr>
          <a:lstStyle/>
          <a:p>
            <a:r>
              <a:rPr lang="en-GB"/>
              <a:t>PCSK9 </a:t>
            </a:r>
            <a:r>
              <a:rPr lang="en-GB" err="1"/>
              <a:t>mAbs</a:t>
            </a:r>
            <a:r>
              <a:rPr lang="en-GB"/>
              <a:t> and effect on the coronaries</a:t>
            </a:r>
            <a:endParaRPr lang="en-US"/>
          </a:p>
        </p:txBody>
      </p:sp>
      <p:grpSp>
        <p:nvGrpSpPr>
          <p:cNvPr id="3" name="Group 2">
            <a:extLst>
              <a:ext uri="{FF2B5EF4-FFF2-40B4-BE49-F238E27FC236}">
                <a16:creationId xmlns:a16="http://schemas.microsoft.com/office/drawing/2014/main" id="{E62888FC-27C0-B4FD-C7E6-74550826DBAD}"/>
              </a:ext>
            </a:extLst>
          </p:cNvPr>
          <p:cNvGrpSpPr/>
          <p:nvPr/>
        </p:nvGrpSpPr>
        <p:grpSpPr>
          <a:xfrm>
            <a:off x="6648929" y="2097698"/>
            <a:ext cx="4372859" cy="2751886"/>
            <a:chOff x="6567284" y="1771128"/>
            <a:chExt cx="4372859" cy="2751886"/>
          </a:xfrm>
        </p:grpSpPr>
        <p:pic>
          <p:nvPicPr>
            <p:cNvPr id="4" name="Picture 3"/>
            <p:cNvPicPr>
              <a:picLocks noChangeAspect="1"/>
            </p:cNvPicPr>
            <p:nvPr/>
          </p:nvPicPr>
          <p:blipFill rotWithShape="1">
            <a:blip r:embed="rId3"/>
            <a:srcRect l="6570" t="16317" r="7786" b="20072"/>
            <a:stretch/>
          </p:blipFill>
          <p:spPr>
            <a:xfrm>
              <a:off x="6567284" y="1771128"/>
              <a:ext cx="4366089" cy="2026811"/>
            </a:xfrm>
            <a:prstGeom prst="rect">
              <a:avLst/>
            </a:prstGeom>
          </p:spPr>
        </p:pic>
        <p:sp>
          <p:nvSpPr>
            <p:cNvPr id="5" name="TextBox 4"/>
            <p:cNvSpPr txBox="1"/>
            <p:nvPr/>
          </p:nvSpPr>
          <p:spPr>
            <a:xfrm>
              <a:off x="6567284" y="3797939"/>
              <a:ext cx="4372859" cy="725075"/>
            </a:xfrm>
            <a:prstGeom prst="rect">
              <a:avLst/>
            </a:prstGeom>
            <a:noFill/>
            <a:ln>
              <a:solidFill>
                <a:schemeClr val="tx1"/>
              </a:solidFill>
            </a:ln>
          </p:spPr>
          <p:txBody>
            <a:bodyPr wrap="square" rtlCol="0">
              <a:spAutoFit/>
            </a:bodyPr>
            <a:lstStyle/>
            <a:p>
              <a:r>
                <a:rPr lang="en-GB" sz="1350" b="1">
                  <a:solidFill>
                    <a:srgbClr val="FFC000"/>
                  </a:solidFill>
                </a:rPr>
                <a:t>Yellow = </a:t>
              </a:r>
              <a:r>
                <a:rPr lang="en-GB" sz="1350"/>
                <a:t>lumen</a:t>
              </a:r>
            </a:p>
            <a:p>
              <a:r>
                <a:rPr lang="en-GB" sz="1350" b="1">
                  <a:solidFill>
                    <a:srgbClr val="00B0F0"/>
                  </a:solidFill>
                </a:rPr>
                <a:t>Blue = </a:t>
              </a:r>
              <a:r>
                <a:rPr lang="en-GB" sz="1350"/>
                <a:t>external elastic membrane</a:t>
              </a:r>
            </a:p>
            <a:p>
              <a:r>
                <a:rPr lang="en-GB" sz="1350" b="1">
                  <a:solidFill>
                    <a:srgbClr val="00B050"/>
                  </a:solidFill>
                </a:rPr>
                <a:t>Green = </a:t>
              </a:r>
              <a:r>
                <a:rPr lang="en-GB" sz="1350"/>
                <a:t>atheroma</a:t>
              </a:r>
              <a:endParaRPr lang="en-US" sz="1350"/>
            </a:p>
          </p:txBody>
        </p:sp>
      </p:grpSp>
      <p:pic>
        <p:nvPicPr>
          <p:cNvPr id="6" name="Picture 2" descr="Slide 6."/>
          <p:cNvPicPr>
            <a:picLocks noGrp="1" noChangeAspect="1" noChangeArrowheads="1"/>
          </p:cNvPicPr>
          <p:nvPr>
            <p:ph idx="1"/>
          </p:nvPr>
        </p:nvPicPr>
        <p:blipFill rotWithShape="1">
          <a:blip r:embed="rId4">
            <a:extLst>
              <a:ext uri="{28A0092B-C50C-407E-A947-70E740481C1C}">
                <a14:useLocalDpi xmlns:a14="http://schemas.microsoft.com/office/drawing/2010/main" val="0"/>
              </a:ext>
            </a:extLst>
          </a:blip>
          <a:srcRect b="8199"/>
          <a:stretch/>
        </p:blipFill>
        <p:spPr bwMode="auto">
          <a:xfrm>
            <a:off x="130870" y="1446767"/>
            <a:ext cx="6436414" cy="443151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8672263" y="5723751"/>
            <a:ext cx="2038315" cy="300082"/>
          </a:xfrm>
          <a:prstGeom prst="rect">
            <a:avLst/>
          </a:prstGeom>
          <a:noFill/>
        </p:spPr>
        <p:txBody>
          <a:bodyPr wrap="none" rtlCol="0">
            <a:spAutoFit/>
          </a:bodyPr>
          <a:lstStyle/>
          <a:p>
            <a:r>
              <a:rPr lang="en-GB" sz="1350"/>
              <a:t>Nicholls et al, JAMA, 2016 </a:t>
            </a:r>
            <a:endParaRPr lang="en-US" sz="1350"/>
          </a:p>
        </p:txBody>
      </p:sp>
    </p:spTree>
    <p:extLst>
      <p:ext uri="{BB962C8B-B14F-4D97-AF65-F5344CB8AC3E}">
        <p14:creationId xmlns:p14="http://schemas.microsoft.com/office/powerpoint/2010/main" val="101125763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57760"/>
            <a:ext cx="11377264" cy="543595"/>
          </a:xfrm>
        </p:spPr>
        <p:txBody>
          <a:bodyPr>
            <a:noAutofit/>
          </a:bodyPr>
          <a:lstStyle/>
          <a:p>
            <a:r>
              <a:rPr lang="en-GB"/>
              <a:t>PCSK9 </a:t>
            </a:r>
            <a:r>
              <a:rPr lang="en-GB" err="1"/>
              <a:t>mAbs</a:t>
            </a:r>
            <a:r>
              <a:rPr lang="en-GB"/>
              <a:t> and CV Outcome data </a:t>
            </a:r>
            <a:endParaRPr lang="en-US"/>
          </a:p>
        </p:txBody>
      </p:sp>
      <p:pic>
        <p:nvPicPr>
          <p:cNvPr id="4" name="Picture 2"/>
          <p:cNvPicPr>
            <a:picLocks noChangeAspect="1" noChangeArrowheads="1"/>
          </p:cNvPicPr>
          <p:nvPr/>
        </p:nvPicPr>
        <p:blipFill rotWithShape="1">
          <a:blip r:embed="rId3" cstate="print"/>
          <a:srcRect t="20187" r="2494" b="5925"/>
          <a:stretch/>
        </p:blipFill>
        <p:spPr bwMode="auto">
          <a:xfrm>
            <a:off x="1779813" y="1404258"/>
            <a:ext cx="7746861" cy="4402346"/>
          </a:xfrm>
          <a:prstGeom prst="rect">
            <a:avLst/>
          </a:prstGeom>
          <a:noFill/>
          <a:ln w="9525">
            <a:noFill/>
            <a:miter lim="800000"/>
            <a:headEnd/>
            <a:tailEnd/>
          </a:ln>
          <a:effectLst/>
        </p:spPr>
      </p:pic>
      <p:pic>
        <p:nvPicPr>
          <p:cNvPr id="7" name="Picture 1"/>
          <p:cNvPicPr>
            <a:picLocks noChangeAspect="1" noChangeArrowheads="1"/>
          </p:cNvPicPr>
          <p:nvPr/>
        </p:nvPicPr>
        <p:blipFill>
          <a:blip r:embed="rId4" cstate="print"/>
          <a:srcRect/>
          <a:stretch>
            <a:fillRect/>
          </a:stretch>
        </p:blipFill>
        <p:spPr bwMode="auto">
          <a:xfrm>
            <a:off x="127557" y="5068325"/>
            <a:ext cx="1982573" cy="888319"/>
          </a:xfrm>
          <a:prstGeom prst="rect">
            <a:avLst/>
          </a:prstGeom>
          <a:noFill/>
          <a:ln w="9525">
            <a:noFill/>
            <a:miter lim="800000"/>
            <a:headEnd/>
            <a:tailEnd/>
          </a:ln>
        </p:spPr>
      </p:pic>
      <p:sp>
        <p:nvSpPr>
          <p:cNvPr id="8" name="Rectangle 7"/>
          <p:cNvSpPr/>
          <p:nvPr/>
        </p:nvSpPr>
        <p:spPr>
          <a:xfrm>
            <a:off x="9164074" y="5656562"/>
            <a:ext cx="2094484" cy="300082"/>
          </a:xfrm>
          <a:prstGeom prst="rect">
            <a:avLst/>
          </a:prstGeom>
        </p:spPr>
        <p:txBody>
          <a:bodyPr wrap="none">
            <a:spAutoFit/>
          </a:bodyPr>
          <a:lstStyle/>
          <a:p>
            <a:r>
              <a:rPr lang="en-US" sz="1350" err="1"/>
              <a:t>Sabatine</a:t>
            </a:r>
            <a:r>
              <a:rPr lang="en-US" sz="1350"/>
              <a:t> et al, NEJM. 2017 </a:t>
            </a:r>
          </a:p>
        </p:txBody>
      </p:sp>
    </p:spTree>
    <p:extLst>
      <p:ext uri="{BB962C8B-B14F-4D97-AF65-F5344CB8AC3E}">
        <p14:creationId xmlns:p14="http://schemas.microsoft.com/office/powerpoint/2010/main" val="161688941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76D0D-7953-4459-9B4F-6C640EA5D9E8}"/>
              </a:ext>
            </a:extLst>
          </p:cNvPr>
          <p:cNvSpPr>
            <a:spLocks noGrp="1"/>
          </p:cNvSpPr>
          <p:nvPr>
            <p:ph type="title"/>
          </p:nvPr>
        </p:nvSpPr>
        <p:spPr>
          <a:xfrm>
            <a:off x="0" y="287812"/>
            <a:ext cx="11377264" cy="543595"/>
          </a:xfrm>
        </p:spPr>
        <p:txBody>
          <a:bodyPr/>
          <a:lstStyle/>
          <a:p>
            <a:r>
              <a:rPr lang="en-GB"/>
              <a:t>PCSK9 </a:t>
            </a:r>
            <a:r>
              <a:rPr lang="en-GB" err="1"/>
              <a:t>mAbs</a:t>
            </a:r>
            <a:r>
              <a:rPr lang="en-GB"/>
              <a:t> and NICE</a:t>
            </a:r>
          </a:p>
        </p:txBody>
      </p:sp>
      <p:pic>
        <p:nvPicPr>
          <p:cNvPr id="4" name="Picture 3">
            <a:extLst>
              <a:ext uri="{FF2B5EF4-FFF2-40B4-BE49-F238E27FC236}">
                <a16:creationId xmlns:a16="http://schemas.microsoft.com/office/drawing/2014/main" id="{2FEA4BC8-46C0-487E-9371-1B8625840C47}"/>
              </a:ext>
            </a:extLst>
          </p:cNvPr>
          <p:cNvPicPr>
            <a:picLocks noChangeAspect="1"/>
          </p:cNvPicPr>
          <p:nvPr/>
        </p:nvPicPr>
        <p:blipFill rotWithShape="1">
          <a:blip r:embed="rId2"/>
          <a:srcRect l="31099" t="13601" r="12200" b="8001"/>
          <a:stretch/>
        </p:blipFill>
        <p:spPr>
          <a:xfrm>
            <a:off x="2269671" y="1297614"/>
            <a:ext cx="7149068" cy="5560386"/>
          </a:xfrm>
          <a:prstGeom prst="rect">
            <a:avLst/>
          </a:prstGeom>
        </p:spPr>
      </p:pic>
      <p:sp>
        <p:nvSpPr>
          <p:cNvPr id="5" name="TextBox 4">
            <a:extLst>
              <a:ext uri="{FF2B5EF4-FFF2-40B4-BE49-F238E27FC236}">
                <a16:creationId xmlns:a16="http://schemas.microsoft.com/office/drawing/2014/main" id="{E9C07940-F417-4C81-8C80-C5A9925398A5}"/>
              </a:ext>
            </a:extLst>
          </p:cNvPr>
          <p:cNvSpPr txBox="1"/>
          <p:nvPr/>
        </p:nvSpPr>
        <p:spPr>
          <a:xfrm>
            <a:off x="9595757" y="5601751"/>
            <a:ext cx="1258293" cy="369332"/>
          </a:xfrm>
          <a:prstGeom prst="rect">
            <a:avLst/>
          </a:prstGeom>
          <a:noFill/>
        </p:spPr>
        <p:txBody>
          <a:bodyPr wrap="none" rtlCol="0">
            <a:spAutoFit/>
          </a:bodyPr>
          <a:lstStyle/>
          <a:p>
            <a:r>
              <a:rPr lang="en-GB"/>
              <a:t>NICE TA394</a:t>
            </a:r>
          </a:p>
        </p:txBody>
      </p:sp>
    </p:spTree>
    <p:extLst>
      <p:ext uri="{BB962C8B-B14F-4D97-AF65-F5344CB8AC3E}">
        <p14:creationId xmlns:p14="http://schemas.microsoft.com/office/powerpoint/2010/main" val="105612283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EE5279-74A3-F4E4-1ED9-09AE0B379B7D}"/>
              </a:ext>
            </a:extLst>
          </p:cNvPr>
          <p:cNvSpPr>
            <a:spLocks noGrp="1"/>
          </p:cNvSpPr>
          <p:nvPr>
            <p:ph type="title"/>
          </p:nvPr>
        </p:nvSpPr>
        <p:spPr>
          <a:xfrm>
            <a:off x="762000" y="1138036"/>
            <a:ext cx="4085665" cy="1402470"/>
          </a:xfrm>
        </p:spPr>
        <p:txBody>
          <a:bodyPr anchor="t">
            <a:normAutofit/>
          </a:bodyPr>
          <a:lstStyle/>
          <a:p>
            <a:r>
              <a:rPr lang="en-US" sz="3200">
                <a:cs typeface="Calibri"/>
              </a:rPr>
              <a:t>Case 2</a:t>
            </a:r>
            <a:endParaRPr lang="en-US" sz="3200"/>
          </a:p>
        </p:txBody>
      </p:sp>
      <p:sp>
        <p:nvSpPr>
          <p:cNvPr id="3" name="Content Placeholder 2">
            <a:extLst>
              <a:ext uri="{FF2B5EF4-FFF2-40B4-BE49-F238E27FC236}">
                <a16:creationId xmlns:a16="http://schemas.microsoft.com/office/drawing/2014/main" id="{70E3C18D-B472-97DF-B0B0-894F5998C7AF}"/>
              </a:ext>
            </a:extLst>
          </p:cNvPr>
          <p:cNvSpPr>
            <a:spLocks noGrp="1"/>
          </p:cNvSpPr>
          <p:nvPr>
            <p:ph idx="1"/>
          </p:nvPr>
        </p:nvSpPr>
        <p:spPr>
          <a:xfrm>
            <a:off x="261264" y="1179569"/>
            <a:ext cx="7532914" cy="3591207"/>
          </a:xfrm>
        </p:spPr>
        <p:txBody>
          <a:bodyPr vert="horz" lIns="91440" tIns="45720" rIns="91440" bIns="45720" rtlCol="0" anchor="t">
            <a:noAutofit/>
          </a:bodyPr>
          <a:lstStyle/>
          <a:p>
            <a:pPr>
              <a:lnSpc>
                <a:spcPct val="90000"/>
              </a:lnSpc>
            </a:pPr>
            <a:r>
              <a:rPr lang="en-US" sz="2700">
                <a:cs typeface="Calibri"/>
              </a:rPr>
              <a:t>62 year old female</a:t>
            </a:r>
          </a:p>
          <a:p>
            <a:pPr>
              <a:lnSpc>
                <a:spcPct val="90000"/>
              </a:lnSpc>
            </a:pPr>
            <a:r>
              <a:rPr lang="en-US" sz="2700">
                <a:ea typeface="Calibri"/>
                <a:cs typeface="Calibri"/>
              </a:rPr>
              <a:t>Q Risk 14%</a:t>
            </a:r>
          </a:p>
          <a:p>
            <a:pPr>
              <a:lnSpc>
                <a:spcPct val="90000"/>
              </a:lnSpc>
            </a:pPr>
            <a:r>
              <a:rPr lang="en-US" sz="2700">
                <a:cs typeface="Calibri"/>
              </a:rPr>
              <a:t>DM and BP</a:t>
            </a:r>
            <a:endParaRPr lang="en-US" sz="2700">
              <a:ea typeface="Calibri"/>
              <a:cs typeface="Calibri"/>
            </a:endParaRPr>
          </a:p>
          <a:p>
            <a:pPr>
              <a:lnSpc>
                <a:spcPct val="90000"/>
              </a:lnSpc>
            </a:pPr>
            <a:r>
              <a:rPr lang="en-US" sz="2700" err="1">
                <a:cs typeface="Calibri"/>
              </a:rPr>
              <a:t>Atorva</a:t>
            </a:r>
            <a:r>
              <a:rPr lang="en-US" sz="2700">
                <a:cs typeface="Calibri"/>
              </a:rPr>
              <a:t> 20mg CK 1300</a:t>
            </a:r>
            <a:endParaRPr lang="en-US" sz="2700">
              <a:ea typeface="Calibri"/>
              <a:cs typeface="Calibri"/>
            </a:endParaRPr>
          </a:p>
          <a:p>
            <a:pPr>
              <a:lnSpc>
                <a:spcPct val="90000"/>
              </a:lnSpc>
            </a:pPr>
            <a:r>
              <a:rPr lang="en-US" sz="2700" err="1">
                <a:ea typeface="Calibri"/>
                <a:cs typeface="Calibri"/>
              </a:rPr>
              <a:t>Rosuva</a:t>
            </a:r>
            <a:r>
              <a:rPr lang="en-US" sz="2700">
                <a:ea typeface="Calibri"/>
                <a:cs typeface="Calibri"/>
              </a:rPr>
              <a:t> 10mg ow myalgia</a:t>
            </a:r>
          </a:p>
          <a:p>
            <a:pPr>
              <a:lnSpc>
                <a:spcPct val="90000"/>
              </a:lnSpc>
            </a:pPr>
            <a:r>
              <a:rPr lang="en-GB" sz="2700">
                <a:cs typeface="Calibri"/>
              </a:rPr>
              <a:t>Total cholesterol 6.4 mmol/L</a:t>
            </a:r>
            <a:endParaRPr lang="en-US" sz="2700">
              <a:cs typeface="Calibri"/>
            </a:endParaRPr>
          </a:p>
          <a:p>
            <a:pPr>
              <a:lnSpc>
                <a:spcPct val="90000"/>
              </a:lnSpc>
            </a:pPr>
            <a:r>
              <a:rPr lang="en-GB" sz="2700">
                <a:cs typeface="Calibri"/>
              </a:rPr>
              <a:t>HDL-c 1.4 mmol/L</a:t>
            </a:r>
            <a:endParaRPr lang="en-US" sz="2700">
              <a:cs typeface="Calibri"/>
            </a:endParaRPr>
          </a:p>
          <a:p>
            <a:pPr>
              <a:lnSpc>
                <a:spcPct val="90000"/>
              </a:lnSpc>
            </a:pPr>
            <a:r>
              <a:rPr lang="en-GB" sz="2700">
                <a:cs typeface="Calibri"/>
              </a:rPr>
              <a:t>LDL-c 4.4 mmol/l</a:t>
            </a:r>
            <a:endParaRPr lang="en-US" sz="2700">
              <a:cs typeface="Calibri"/>
            </a:endParaRPr>
          </a:p>
          <a:p>
            <a:pPr>
              <a:lnSpc>
                <a:spcPct val="90000"/>
              </a:lnSpc>
            </a:pPr>
            <a:r>
              <a:rPr lang="en-GB" sz="2700">
                <a:cs typeface="Calibri"/>
              </a:rPr>
              <a:t>TG 1.4 mmol/l</a:t>
            </a:r>
            <a:endParaRPr lang="en-US" sz="2700">
              <a:cs typeface="Calibri"/>
            </a:endParaRPr>
          </a:p>
          <a:p>
            <a:pPr>
              <a:lnSpc>
                <a:spcPct val="90000"/>
              </a:lnSpc>
            </a:pPr>
            <a:r>
              <a:rPr lang="en-GB" sz="2700">
                <a:cs typeface="Calibri"/>
              </a:rPr>
              <a:t>Non-HDL-c 5.0 mmol/l</a:t>
            </a:r>
            <a:endParaRPr lang="en-US" sz="2700"/>
          </a:p>
          <a:p>
            <a:pPr>
              <a:lnSpc>
                <a:spcPct val="90000"/>
              </a:lnSpc>
            </a:pPr>
            <a:endParaRPr lang="en-US">
              <a:cs typeface="Calibri"/>
            </a:endParaRPr>
          </a:p>
        </p:txBody>
      </p:sp>
      <p:pic>
        <p:nvPicPr>
          <p:cNvPr id="6" name="Picture 5" descr="Close-up unopened pill packets">
            <a:extLst>
              <a:ext uri="{FF2B5EF4-FFF2-40B4-BE49-F238E27FC236}">
                <a16:creationId xmlns:a16="http://schemas.microsoft.com/office/drawing/2014/main" id="{F021B31B-0A27-53C4-0202-2EED35274E84}"/>
              </a:ext>
            </a:extLst>
          </p:cNvPr>
          <p:cNvPicPr>
            <a:picLocks noChangeAspect="1"/>
          </p:cNvPicPr>
          <p:nvPr/>
        </p:nvPicPr>
        <p:blipFill rotWithShape="1">
          <a:blip r:embed="rId2"/>
          <a:srcRect l="66756" t="-621" r="11549" b="-4019"/>
          <a:stretch/>
        </p:blipFill>
        <p:spPr>
          <a:xfrm>
            <a:off x="9846129" y="-341145"/>
            <a:ext cx="2345871" cy="7540289"/>
          </a:xfrm>
          <a:prstGeom prst="rect">
            <a:avLst/>
          </a:prstGeom>
        </p:spPr>
      </p:pic>
      <p:sp>
        <p:nvSpPr>
          <p:cNvPr id="4" name="TextBox 3">
            <a:extLst>
              <a:ext uri="{FF2B5EF4-FFF2-40B4-BE49-F238E27FC236}">
                <a16:creationId xmlns:a16="http://schemas.microsoft.com/office/drawing/2014/main" id="{6F0AAC0C-CD72-1D93-F016-C5A31CDEA9D6}"/>
              </a:ext>
            </a:extLst>
          </p:cNvPr>
          <p:cNvSpPr txBox="1"/>
          <p:nvPr/>
        </p:nvSpPr>
        <p:spPr>
          <a:xfrm>
            <a:off x="877660" y="6225267"/>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ea typeface="Calibri"/>
              <a:cs typeface="Calibri"/>
            </a:endParaRPr>
          </a:p>
        </p:txBody>
      </p:sp>
      <p:sp>
        <p:nvSpPr>
          <p:cNvPr id="5" name="Title 1">
            <a:extLst>
              <a:ext uri="{FF2B5EF4-FFF2-40B4-BE49-F238E27FC236}">
                <a16:creationId xmlns:a16="http://schemas.microsoft.com/office/drawing/2014/main" id="{F3C14E5D-D78F-EB8B-8A80-31ACFDE3859A}"/>
              </a:ext>
            </a:extLst>
          </p:cNvPr>
          <p:cNvSpPr txBox="1">
            <a:spLocks/>
          </p:cNvSpPr>
          <p:nvPr/>
        </p:nvSpPr>
        <p:spPr>
          <a:xfrm>
            <a:off x="0" y="287812"/>
            <a:ext cx="11377264" cy="543595"/>
          </a:xfrm>
        </p:spPr>
        <p:txBody>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r>
              <a:rPr lang="en-GB"/>
              <a:t>Case 2</a:t>
            </a:r>
          </a:p>
        </p:txBody>
      </p:sp>
      <p:pic>
        <p:nvPicPr>
          <p:cNvPr id="8" name="Graphic 7" descr="Female Profile outline">
            <a:extLst>
              <a:ext uri="{FF2B5EF4-FFF2-40B4-BE49-F238E27FC236}">
                <a16:creationId xmlns:a16="http://schemas.microsoft.com/office/drawing/2014/main" id="{26AB00C1-FBBC-09C8-4E46-D16702E171C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96326" y="1445763"/>
            <a:ext cx="3673175" cy="3673175"/>
          </a:xfrm>
          <a:prstGeom prst="rect">
            <a:avLst/>
          </a:prstGeom>
        </p:spPr>
      </p:pic>
    </p:spTree>
    <p:extLst>
      <p:ext uri="{BB962C8B-B14F-4D97-AF65-F5344CB8AC3E}">
        <p14:creationId xmlns:p14="http://schemas.microsoft.com/office/powerpoint/2010/main" val="134580091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48889"/>
            <a:ext cx="11377264" cy="543595"/>
          </a:xfrm>
        </p:spPr>
        <p:txBody>
          <a:bodyPr/>
          <a:lstStyle/>
          <a:p>
            <a:r>
              <a:rPr lang="en-GB" err="1"/>
              <a:t>Bempedoic</a:t>
            </a:r>
            <a:r>
              <a:rPr lang="en-GB"/>
              <a:t> Acid</a:t>
            </a:r>
            <a:endParaRPr lang="en-US"/>
          </a:p>
        </p:txBody>
      </p:sp>
      <p:sp>
        <p:nvSpPr>
          <p:cNvPr id="6" name="TextBox 5">
            <a:extLst>
              <a:ext uri="{FF2B5EF4-FFF2-40B4-BE49-F238E27FC236}">
                <a16:creationId xmlns:a16="http://schemas.microsoft.com/office/drawing/2014/main" id="{3D621978-F26B-4C4B-BD00-DFDAAE3FEB89}"/>
              </a:ext>
            </a:extLst>
          </p:cNvPr>
          <p:cNvSpPr txBox="1"/>
          <p:nvPr/>
        </p:nvSpPr>
        <p:spPr>
          <a:xfrm>
            <a:off x="6982396" y="2698626"/>
            <a:ext cx="41678" cy="103875"/>
          </a:xfrm>
          <a:prstGeom prst="rect">
            <a:avLst/>
          </a:prstGeom>
          <a:solidFill>
            <a:schemeClr val="bg1"/>
          </a:solidFill>
        </p:spPr>
        <p:txBody>
          <a:bodyPr wrap="none" lIns="0" tIns="0" rIns="0" bIns="0" rtlCol="0">
            <a:spAutoFit/>
          </a:bodyPr>
          <a:lstStyle/>
          <a:p>
            <a:r>
              <a:rPr lang="en-US" sz="675"/>
              <a:t>a</a:t>
            </a:r>
            <a:endParaRPr lang="en-GB" sz="675"/>
          </a:p>
        </p:txBody>
      </p:sp>
      <p:sp>
        <p:nvSpPr>
          <p:cNvPr id="8" name="TextBox 7">
            <a:extLst>
              <a:ext uri="{FF2B5EF4-FFF2-40B4-BE49-F238E27FC236}">
                <a16:creationId xmlns:a16="http://schemas.microsoft.com/office/drawing/2014/main" id="{ED87C2E8-37F2-4614-B237-70052E7C03CA}"/>
              </a:ext>
            </a:extLst>
          </p:cNvPr>
          <p:cNvSpPr txBox="1"/>
          <p:nvPr/>
        </p:nvSpPr>
        <p:spPr>
          <a:xfrm>
            <a:off x="8233035" y="2698626"/>
            <a:ext cx="44884" cy="103875"/>
          </a:xfrm>
          <a:prstGeom prst="rect">
            <a:avLst/>
          </a:prstGeom>
          <a:solidFill>
            <a:schemeClr val="bg1"/>
          </a:solidFill>
        </p:spPr>
        <p:txBody>
          <a:bodyPr wrap="none" lIns="0" tIns="0" rIns="0" bIns="0" rtlCol="0">
            <a:spAutoFit/>
          </a:bodyPr>
          <a:lstStyle/>
          <a:p>
            <a:r>
              <a:rPr lang="en-US" sz="675"/>
              <a:t>b</a:t>
            </a:r>
            <a:endParaRPr lang="en-GB" sz="675"/>
          </a:p>
        </p:txBody>
      </p:sp>
      <p:sp>
        <p:nvSpPr>
          <p:cNvPr id="9" name="Rectangle 8">
            <a:extLst>
              <a:ext uri="{FF2B5EF4-FFF2-40B4-BE49-F238E27FC236}">
                <a16:creationId xmlns:a16="http://schemas.microsoft.com/office/drawing/2014/main" id="{B354BC6B-5940-4226-8F84-AE3C62AC6396}"/>
              </a:ext>
            </a:extLst>
          </p:cNvPr>
          <p:cNvSpPr/>
          <p:nvPr/>
        </p:nvSpPr>
        <p:spPr>
          <a:xfrm>
            <a:off x="7322047" y="2878931"/>
            <a:ext cx="81260" cy="616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pic>
        <p:nvPicPr>
          <p:cNvPr id="10" name="Picture 9">
            <a:extLst>
              <a:ext uri="{FF2B5EF4-FFF2-40B4-BE49-F238E27FC236}">
                <a16:creationId xmlns:a16="http://schemas.microsoft.com/office/drawing/2014/main" id="{5FA9A63A-E556-4612-BF50-C2F2A9E85FA2}"/>
              </a:ext>
            </a:extLst>
          </p:cNvPr>
          <p:cNvPicPr>
            <a:picLocks noChangeAspect="1"/>
          </p:cNvPicPr>
          <p:nvPr/>
        </p:nvPicPr>
        <p:blipFill rotWithShape="1">
          <a:blip r:embed="rId3"/>
          <a:srcRect l="14563" t="27857" r="14562" b="11419"/>
          <a:stretch/>
        </p:blipFill>
        <p:spPr>
          <a:xfrm>
            <a:off x="1518557" y="1313807"/>
            <a:ext cx="9538752" cy="4597136"/>
          </a:xfrm>
          <a:prstGeom prst="rect">
            <a:avLst/>
          </a:prstGeom>
        </p:spPr>
      </p:pic>
    </p:spTree>
    <p:extLst>
      <p:ext uri="{BB962C8B-B14F-4D97-AF65-F5344CB8AC3E}">
        <p14:creationId xmlns:p14="http://schemas.microsoft.com/office/powerpoint/2010/main" val="306502964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48889"/>
            <a:ext cx="11377264" cy="543595"/>
          </a:xfrm>
        </p:spPr>
        <p:txBody>
          <a:bodyPr/>
          <a:lstStyle/>
          <a:p>
            <a:r>
              <a:rPr lang="en-GB" err="1"/>
              <a:t>Bempedoic</a:t>
            </a:r>
            <a:r>
              <a:rPr lang="en-GB"/>
              <a:t> Acid and LDL-c lowering</a:t>
            </a:r>
          </a:p>
        </p:txBody>
      </p:sp>
      <p:sp>
        <p:nvSpPr>
          <p:cNvPr id="6" name="TextBox 5">
            <a:extLst>
              <a:ext uri="{FF2B5EF4-FFF2-40B4-BE49-F238E27FC236}">
                <a16:creationId xmlns:a16="http://schemas.microsoft.com/office/drawing/2014/main" id="{3D621978-F26B-4C4B-BD00-DFDAAE3FEB89}"/>
              </a:ext>
            </a:extLst>
          </p:cNvPr>
          <p:cNvSpPr txBox="1"/>
          <p:nvPr/>
        </p:nvSpPr>
        <p:spPr>
          <a:xfrm>
            <a:off x="6982396" y="2698626"/>
            <a:ext cx="41678" cy="103875"/>
          </a:xfrm>
          <a:prstGeom prst="rect">
            <a:avLst/>
          </a:prstGeom>
          <a:solidFill>
            <a:schemeClr val="bg1"/>
          </a:solidFill>
        </p:spPr>
        <p:txBody>
          <a:bodyPr wrap="none" lIns="0" tIns="0" rIns="0" bIns="0" rtlCol="0">
            <a:spAutoFit/>
          </a:bodyPr>
          <a:lstStyle/>
          <a:p>
            <a:r>
              <a:rPr lang="en-US" sz="675"/>
              <a:t>a</a:t>
            </a:r>
            <a:endParaRPr lang="en-GB" sz="675"/>
          </a:p>
        </p:txBody>
      </p:sp>
      <p:sp>
        <p:nvSpPr>
          <p:cNvPr id="8" name="TextBox 7">
            <a:extLst>
              <a:ext uri="{FF2B5EF4-FFF2-40B4-BE49-F238E27FC236}">
                <a16:creationId xmlns:a16="http://schemas.microsoft.com/office/drawing/2014/main" id="{ED87C2E8-37F2-4614-B237-70052E7C03CA}"/>
              </a:ext>
            </a:extLst>
          </p:cNvPr>
          <p:cNvSpPr txBox="1"/>
          <p:nvPr/>
        </p:nvSpPr>
        <p:spPr>
          <a:xfrm>
            <a:off x="8233035" y="2698626"/>
            <a:ext cx="44884" cy="103875"/>
          </a:xfrm>
          <a:prstGeom prst="rect">
            <a:avLst/>
          </a:prstGeom>
          <a:solidFill>
            <a:schemeClr val="bg1"/>
          </a:solidFill>
        </p:spPr>
        <p:txBody>
          <a:bodyPr wrap="none" lIns="0" tIns="0" rIns="0" bIns="0" rtlCol="0">
            <a:spAutoFit/>
          </a:bodyPr>
          <a:lstStyle/>
          <a:p>
            <a:r>
              <a:rPr lang="en-US" sz="675"/>
              <a:t>b</a:t>
            </a:r>
            <a:endParaRPr lang="en-GB" sz="675"/>
          </a:p>
        </p:txBody>
      </p:sp>
      <p:sp>
        <p:nvSpPr>
          <p:cNvPr id="9" name="Rectangle 8">
            <a:extLst>
              <a:ext uri="{FF2B5EF4-FFF2-40B4-BE49-F238E27FC236}">
                <a16:creationId xmlns:a16="http://schemas.microsoft.com/office/drawing/2014/main" id="{B354BC6B-5940-4226-8F84-AE3C62AC6396}"/>
              </a:ext>
            </a:extLst>
          </p:cNvPr>
          <p:cNvSpPr/>
          <p:nvPr/>
        </p:nvSpPr>
        <p:spPr>
          <a:xfrm>
            <a:off x="7322047" y="2878931"/>
            <a:ext cx="81260" cy="616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pic>
        <p:nvPicPr>
          <p:cNvPr id="3" name="Picture 2">
            <a:extLst>
              <a:ext uri="{FF2B5EF4-FFF2-40B4-BE49-F238E27FC236}">
                <a16:creationId xmlns:a16="http://schemas.microsoft.com/office/drawing/2014/main" id="{CA745C98-E28F-62B0-BE0E-830944C9F730}"/>
              </a:ext>
            </a:extLst>
          </p:cNvPr>
          <p:cNvPicPr>
            <a:picLocks noChangeAspect="1"/>
          </p:cNvPicPr>
          <p:nvPr/>
        </p:nvPicPr>
        <p:blipFill rotWithShape="1">
          <a:blip r:embed="rId3"/>
          <a:srcRect l="12692" t="28621" r="48238" b="20939"/>
          <a:stretch/>
        </p:blipFill>
        <p:spPr>
          <a:xfrm>
            <a:off x="1980877" y="1396373"/>
            <a:ext cx="8230245" cy="4514569"/>
          </a:xfrm>
          <a:prstGeom prst="rect">
            <a:avLst/>
          </a:prstGeom>
          <a:ln w="25400">
            <a:solidFill>
              <a:schemeClr val="accent1"/>
            </a:solidFill>
          </a:ln>
        </p:spPr>
      </p:pic>
      <p:sp>
        <p:nvSpPr>
          <p:cNvPr id="4" name="Rectangle 3">
            <a:extLst>
              <a:ext uri="{FF2B5EF4-FFF2-40B4-BE49-F238E27FC236}">
                <a16:creationId xmlns:a16="http://schemas.microsoft.com/office/drawing/2014/main" id="{4377146B-80E8-56C0-2D6A-7F437FAC0819}"/>
              </a:ext>
            </a:extLst>
          </p:cNvPr>
          <p:cNvSpPr/>
          <p:nvPr/>
        </p:nvSpPr>
        <p:spPr>
          <a:xfrm>
            <a:off x="9673591" y="6119398"/>
            <a:ext cx="2518409" cy="369332"/>
          </a:xfrm>
          <a:prstGeom prst="rect">
            <a:avLst/>
          </a:prstGeom>
        </p:spPr>
        <p:txBody>
          <a:bodyPr wrap="square">
            <a:spAutoFit/>
          </a:bodyPr>
          <a:lstStyle/>
          <a:p>
            <a:r>
              <a:rPr lang="en-US"/>
              <a:t>Ray et al, NEJM. 2019 </a:t>
            </a:r>
          </a:p>
        </p:txBody>
      </p:sp>
    </p:spTree>
    <p:extLst>
      <p:ext uri="{BB962C8B-B14F-4D97-AF65-F5344CB8AC3E}">
        <p14:creationId xmlns:p14="http://schemas.microsoft.com/office/powerpoint/2010/main" val="302409379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2CB0D2-2A15-43F5-87C8-82784B9889E4}"/>
              </a:ext>
            </a:extLst>
          </p:cNvPr>
          <p:cNvSpPr>
            <a:spLocks noGrp="1"/>
          </p:cNvSpPr>
          <p:nvPr>
            <p:ph type="title"/>
          </p:nvPr>
        </p:nvSpPr>
        <p:spPr>
          <a:xfrm>
            <a:off x="0" y="399715"/>
            <a:ext cx="11377264" cy="543595"/>
          </a:xfrm>
        </p:spPr>
        <p:txBody>
          <a:bodyPr/>
          <a:lstStyle/>
          <a:p>
            <a:r>
              <a:rPr lang="en-GB" err="1"/>
              <a:t>Bempedoic</a:t>
            </a:r>
            <a:r>
              <a:rPr lang="en-GB"/>
              <a:t> Acid and NICE</a:t>
            </a:r>
          </a:p>
        </p:txBody>
      </p:sp>
      <p:sp>
        <p:nvSpPr>
          <p:cNvPr id="4" name="TextBox 3">
            <a:extLst>
              <a:ext uri="{FF2B5EF4-FFF2-40B4-BE49-F238E27FC236}">
                <a16:creationId xmlns:a16="http://schemas.microsoft.com/office/drawing/2014/main" id="{B696E1D8-E47F-4022-BB46-45169450D82F}"/>
              </a:ext>
            </a:extLst>
          </p:cNvPr>
          <p:cNvSpPr txBox="1"/>
          <p:nvPr/>
        </p:nvSpPr>
        <p:spPr>
          <a:xfrm>
            <a:off x="6480720" y="5545358"/>
            <a:ext cx="1258293" cy="369332"/>
          </a:xfrm>
          <a:prstGeom prst="rect">
            <a:avLst/>
          </a:prstGeom>
          <a:noFill/>
        </p:spPr>
        <p:txBody>
          <a:bodyPr wrap="none" rtlCol="0">
            <a:spAutoFit/>
          </a:bodyPr>
          <a:lstStyle/>
          <a:p>
            <a:r>
              <a:rPr lang="en-GB"/>
              <a:t>NICE TA694</a:t>
            </a:r>
          </a:p>
        </p:txBody>
      </p:sp>
      <p:pic>
        <p:nvPicPr>
          <p:cNvPr id="5" name="Picture 4">
            <a:extLst>
              <a:ext uri="{FF2B5EF4-FFF2-40B4-BE49-F238E27FC236}">
                <a16:creationId xmlns:a16="http://schemas.microsoft.com/office/drawing/2014/main" id="{330F3AAE-4340-4DD4-B15F-990B14D1BF8F}"/>
              </a:ext>
            </a:extLst>
          </p:cNvPr>
          <p:cNvPicPr>
            <a:picLocks noChangeAspect="1"/>
          </p:cNvPicPr>
          <p:nvPr/>
        </p:nvPicPr>
        <p:blipFill rotWithShape="1">
          <a:blip r:embed="rId2"/>
          <a:srcRect l="27950" t="13601" r="8263" b="6601"/>
          <a:stretch/>
        </p:blipFill>
        <p:spPr>
          <a:xfrm>
            <a:off x="0" y="1354183"/>
            <a:ext cx="6480720" cy="4560507"/>
          </a:xfrm>
          <a:prstGeom prst="rect">
            <a:avLst/>
          </a:prstGeom>
        </p:spPr>
      </p:pic>
    </p:spTree>
    <p:extLst>
      <p:ext uri="{BB962C8B-B14F-4D97-AF65-F5344CB8AC3E}">
        <p14:creationId xmlns:p14="http://schemas.microsoft.com/office/powerpoint/2010/main" val="386906640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EE5279-74A3-F4E4-1ED9-09AE0B379B7D}"/>
              </a:ext>
            </a:extLst>
          </p:cNvPr>
          <p:cNvSpPr>
            <a:spLocks noGrp="1"/>
          </p:cNvSpPr>
          <p:nvPr>
            <p:ph type="title"/>
          </p:nvPr>
        </p:nvSpPr>
        <p:spPr>
          <a:xfrm>
            <a:off x="481013" y="3752849"/>
            <a:ext cx="3290887" cy="2452687"/>
          </a:xfrm>
        </p:spPr>
        <p:txBody>
          <a:bodyPr anchor="ctr">
            <a:normAutofit/>
          </a:bodyPr>
          <a:lstStyle/>
          <a:p>
            <a:r>
              <a:rPr lang="en-US" sz="3600">
                <a:cs typeface="Calibri"/>
              </a:rPr>
              <a:t>Case 3</a:t>
            </a:r>
            <a:endParaRPr lang="en-US" sz="3600"/>
          </a:p>
        </p:txBody>
      </p:sp>
      <p:pic>
        <p:nvPicPr>
          <p:cNvPr id="5" name="Picture 5" descr="A graph of a heart rate&#10;&#10;Description automatically generated">
            <a:extLst>
              <a:ext uri="{FF2B5EF4-FFF2-40B4-BE49-F238E27FC236}">
                <a16:creationId xmlns:a16="http://schemas.microsoft.com/office/drawing/2014/main" id="{C82E46EC-F24C-DC4F-5486-0C314672A701}"/>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t="1775" r="-3" b="21759"/>
          <a:stretch/>
        </p:blipFill>
        <p:spPr>
          <a:xfrm>
            <a:off x="4133169" y="-163290"/>
            <a:ext cx="8058831" cy="2452688"/>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70E3C18D-B472-97DF-B0B0-894F5998C7AF}"/>
              </a:ext>
            </a:extLst>
          </p:cNvPr>
          <p:cNvSpPr>
            <a:spLocks noGrp="1"/>
          </p:cNvSpPr>
          <p:nvPr>
            <p:ph idx="1"/>
          </p:nvPr>
        </p:nvSpPr>
        <p:spPr>
          <a:xfrm>
            <a:off x="0" y="2670743"/>
            <a:ext cx="9503229" cy="2452687"/>
          </a:xfrm>
        </p:spPr>
        <p:txBody>
          <a:bodyPr vert="horz" lIns="91440" tIns="45720" rIns="91440" bIns="45720" rtlCol="0" anchor="ctr">
            <a:noAutofit/>
          </a:bodyPr>
          <a:lstStyle/>
          <a:p>
            <a:pPr>
              <a:lnSpc>
                <a:spcPct val="90000"/>
              </a:lnSpc>
            </a:pPr>
            <a:r>
              <a:rPr lang="en-US">
                <a:cs typeface="Calibri"/>
              </a:rPr>
              <a:t>67 year old male</a:t>
            </a:r>
            <a:endParaRPr lang="en-US">
              <a:ea typeface="Calibri"/>
              <a:cs typeface="Calibri"/>
            </a:endParaRPr>
          </a:p>
          <a:p>
            <a:pPr>
              <a:lnSpc>
                <a:spcPct val="90000"/>
              </a:lnSpc>
            </a:pPr>
            <a:r>
              <a:rPr lang="en-US">
                <a:cs typeface="Calibri"/>
              </a:rPr>
              <a:t>NSTEMI 2018 3x stents</a:t>
            </a:r>
            <a:endParaRPr lang="en-US">
              <a:ea typeface="Calibri"/>
              <a:cs typeface="Calibri"/>
            </a:endParaRPr>
          </a:p>
          <a:p>
            <a:pPr>
              <a:lnSpc>
                <a:spcPct val="90000"/>
              </a:lnSpc>
            </a:pPr>
            <a:r>
              <a:rPr lang="en-US">
                <a:cs typeface="Calibri"/>
              </a:rPr>
              <a:t>DM</a:t>
            </a:r>
            <a:endParaRPr lang="en-US">
              <a:ea typeface="Calibri"/>
              <a:cs typeface="Calibri"/>
            </a:endParaRPr>
          </a:p>
          <a:p>
            <a:pPr>
              <a:lnSpc>
                <a:spcPct val="90000"/>
              </a:lnSpc>
            </a:pPr>
            <a:r>
              <a:rPr lang="en-US" err="1">
                <a:cs typeface="Calibri"/>
              </a:rPr>
              <a:t>Atorva</a:t>
            </a:r>
            <a:r>
              <a:rPr lang="en-US">
                <a:cs typeface="Calibri"/>
              </a:rPr>
              <a:t> 80mg and </a:t>
            </a:r>
            <a:r>
              <a:rPr lang="en-US" err="1">
                <a:cs typeface="Calibri"/>
              </a:rPr>
              <a:t>ezetemibe</a:t>
            </a:r>
            <a:r>
              <a:rPr lang="en-US">
                <a:cs typeface="Calibri"/>
              </a:rPr>
              <a:t> 10mg</a:t>
            </a:r>
            <a:endParaRPr lang="en-US">
              <a:ea typeface="Calibri"/>
              <a:cs typeface="Calibri"/>
            </a:endParaRPr>
          </a:p>
          <a:p>
            <a:pPr>
              <a:lnSpc>
                <a:spcPct val="90000"/>
              </a:lnSpc>
            </a:pPr>
            <a:r>
              <a:rPr lang="en-GB">
                <a:cs typeface="Calibri"/>
              </a:rPr>
              <a:t>Total cholesterol 4.2 mmol/L</a:t>
            </a:r>
            <a:endParaRPr lang="en-US">
              <a:ea typeface="Calibri"/>
              <a:cs typeface="Calibri"/>
            </a:endParaRPr>
          </a:p>
          <a:p>
            <a:pPr>
              <a:lnSpc>
                <a:spcPct val="90000"/>
              </a:lnSpc>
            </a:pPr>
            <a:r>
              <a:rPr lang="en-GB">
                <a:cs typeface="Calibri"/>
              </a:rPr>
              <a:t>HDL-c 1.1 mmol/L</a:t>
            </a:r>
            <a:endParaRPr lang="en-US">
              <a:ea typeface="Calibri"/>
              <a:cs typeface="Calibri"/>
            </a:endParaRPr>
          </a:p>
          <a:p>
            <a:pPr>
              <a:lnSpc>
                <a:spcPct val="90000"/>
              </a:lnSpc>
            </a:pPr>
            <a:r>
              <a:rPr lang="en-GB">
                <a:cs typeface="Calibri"/>
              </a:rPr>
              <a:t>LDL-c 2.7 mmol/l</a:t>
            </a:r>
            <a:endParaRPr lang="en-US">
              <a:ea typeface="Calibri"/>
              <a:cs typeface="Calibri"/>
            </a:endParaRPr>
          </a:p>
          <a:p>
            <a:pPr>
              <a:lnSpc>
                <a:spcPct val="90000"/>
              </a:lnSpc>
            </a:pPr>
            <a:r>
              <a:rPr lang="en-GB">
                <a:cs typeface="Calibri"/>
              </a:rPr>
              <a:t>TG 0.9 mmol/l</a:t>
            </a:r>
            <a:endParaRPr lang="en-US">
              <a:ea typeface="Calibri"/>
              <a:cs typeface="Calibri"/>
            </a:endParaRPr>
          </a:p>
          <a:p>
            <a:pPr>
              <a:lnSpc>
                <a:spcPct val="90000"/>
              </a:lnSpc>
            </a:pPr>
            <a:r>
              <a:rPr lang="en-GB">
                <a:cs typeface="Calibri"/>
              </a:rPr>
              <a:t>Non-HDL-c 3.1 mmol/l</a:t>
            </a:r>
            <a:endParaRPr lang="en-US"/>
          </a:p>
          <a:p>
            <a:pPr>
              <a:lnSpc>
                <a:spcPct val="90000"/>
              </a:lnSpc>
            </a:pPr>
            <a:endParaRPr lang="en-US">
              <a:cs typeface="Calibri"/>
            </a:endParaRPr>
          </a:p>
        </p:txBody>
      </p:sp>
      <p:sp>
        <p:nvSpPr>
          <p:cNvPr id="4" name="TextBox 3">
            <a:extLst>
              <a:ext uri="{FF2B5EF4-FFF2-40B4-BE49-F238E27FC236}">
                <a16:creationId xmlns:a16="http://schemas.microsoft.com/office/drawing/2014/main" id="{6F0AAC0C-CD72-1D93-F016-C5A31CDEA9D6}"/>
              </a:ext>
            </a:extLst>
          </p:cNvPr>
          <p:cNvSpPr txBox="1"/>
          <p:nvPr/>
        </p:nvSpPr>
        <p:spPr>
          <a:xfrm>
            <a:off x="877660" y="6225267"/>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ea typeface="Calibri"/>
              <a:cs typeface="Calibri"/>
            </a:endParaRPr>
          </a:p>
        </p:txBody>
      </p:sp>
      <p:sp>
        <p:nvSpPr>
          <p:cNvPr id="6" name="Title 1">
            <a:extLst>
              <a:ext uri="{FF2B5EF4-FFF2-40B4-BE49-F238E27FC236}">
                <a16:creationId xmlns:a16="http://schemas.microsoft.com/office/drawing/2014/main" id="{8608E5DE-73FF-E114-3A6D-F8815CA83FDE}"/>
              </a:ext>
            </a:extLst>
          </p:cNvPr>
          <p:cNvSpPr txBox="1">
            <a:spLocks/>
          </p:cNvSpPr>
          <p:nvPr/>
        </p:nvSpPr>
        <p:spPr>
          <a:xfrm>
            <a:off x="0" y="287812"/>
            <a:ext cx="11377264" cy="543595"/>
          </a:xfrm>
        </p:spPr>
        <p:txBody>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r>
              <a:rPr lang="en-GB"/>
              <a:t>Case 3</a:t>
            </a:r>
          </a:p>
        </p:txBody>
      </p:sp>
      <p:pic>
        <p:nvPicPr>
          <p:cNvPr id="8" name="Graphic 7" descr="Male profile outline">
            <a:extLst>
              <a:ext uri="{FF2B5EF4-FFF2-40B4-BE49-F238E27FC236}">
                <a16:creationId xmlns:a16="http://schemas.microsoft.com/office/drawing/2014/main" id="{9B1FF85C-F6BF-E389-18C7-D1A4F7A68FE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075371" y="2092096"/>
            <a:ext cx="4133171" cy="4133171"/>
          </a:xfrm>
          <a:prstGeom prst="rect">
            <a:avLst/>
          </a:prstGeom>
        </p:spPr>
      </p:pic>
    </p:spTree>
    <p:extLst>
      <p:ext uri="{BB962C8B-B14F-4D97-AF65-F5344CB8AC3E}">
        <p14:creationId xmlns:p14="http://schemas.microsoft.com/office/powerpoint/2010/main" val="11656441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5603"/>
            <a:ext cx="11377264" cy="543595"/>
          </a:xfrm>
        </p:spPr>
        <p:txBody>
          <a:bodyPr/>
          <a:lstStyle/>
          <a:p>
            <a:pPr>
              <a:lnSpc>
                <a:spcPct val="100000"/>
              </a:lnSpc>
              <a:spcAft>
                <a:spcPts val="675"/>
              </a:spcAft>
            </a:pPr>
            <a:r>
              <a:rPr lang="en-US" sz="4400" spc="-113">
                <a:ea typeface="Open Sans Extrabold" panose="020B0606030504020204" pitchFamily="34" charset="0"/>
                <a:cs typeface="Open Sans Extrabold" panose="020B0606030504020204" pitchFamily="34" charset="0"/>
              </a:rPr>
              <a:t>Inclisiran </a:t>
            </a:r>
          </a:p>
        </p:txBody>
      </p:sp>
      <p:sp>
        <p:nvSpPr>
          <p:cNvPr id="6" name="TextBox 5">
            <a:extLst>
              <a:ext uri="{FF2B5EF4-FFF2-40B4-BE49-F238E27FC236}">
                <a16:creationId xmlns:a16="http://schemas.microsoft.com/office/drawing/2014/main" id="{3D621978-F26B-4C4B-BD00-DFDAAE3FEB89}"/>
              </a:ext>
            </a:extLst>
          </p:cNvPr>
          <p:cNvSpPr txBox="1"/>
          <p:nvPr/>
        </p:nvSpPr>
        <p:spPr>
          <a:xfrm>
            <a:off x="6982396" y="2698626"/>
            <a:ext cx="41678" cy="103875"/>
          </a:xfrm>
          <a:prstGeom prst="rect">
            <a:avLst/>
          </a:prstGeom>
          <a:solidFill>
            <a:schemeClr val="bg1"/>
          </a:solidFill>
        </p:spPr>
        <p:txBody>
          <a:bodyPr wrap="none" lIns="0" tIns="0" rIns="0" bIns="0" rtlCol="0">
            <a:spAutoFit/>
          </a:bodyPr>
          <a:lstStyle/>
          <a:p>
            <a:r>
              <a:rPr lang="en-US" sz="675"/>
              <a:t>a</a:t>
            </a:r>
            <a:endParaRPr lang="en-GB" sz="675"/>
          </a:p>
        </p:txBody>
      </p:sp>
      <p:sp>
        <p:nvSpPr>
          <p:cNvPr id="8" name="TextBox 7">
            <a:extLst>
              <a:ext uri="{FF2B5EF4-FFF2-40B4-BE49-F238E27FC236}">
                <a16:creationId xmlns:a16="http://schemas.microsoft.com/office/drawing/2014/main" id="{ED87C2E8-37F2-4614-B237-70052E7C03CA}"/>
              </a:ext>
            </a:extLst>
          </p:cNvPr>
          <p:cNvSpPr txBox="1"/>
          <p:nvPr/>
        </p:nvSpPr>
        <p:spPr>
          <a:xfrm>
            <a:off x="8233035" y="2698626"/>
            <a:ext cx="44884" cy="103875"/>
          </a:xfrm>
          <a:prstGeom prst="rect">
            <a:avLst/>
          </a:prstGeom>
          <a:solidFill>
            <a:schemeClr val="bg1"/>
          </a:solidFill>
        </p:spPr>
        <p:txBody>
          <a:bodyPr wrap="none" lIns="0" tIns="0" rIns="0" bIns="0" rtlCol="0">
            <a:spAutoFit/>
          </a:bodyPr>
          <a:lstStyle/>
          <a:p>
            <a:r>
              <a:rPr lang="en-US" sz="675"/>
              <a:t>b</a:t>
            </a:r>
            <a:endParaRPr lang="en-GB" sz="675"/>
          </a:p>
        </p:txBody>
      </p:sp>
      <p:sp>
        <p:nvSpPr>
          <p:cNvPr id="9" name="Rectangle 8">
            <a:extLst>
              <a:ext uri="{FF2B5EF4-FFF2-40B4-BE49-F238E27FC236}">
                <a16:creationId xmlns:a16="http://schemas.microsoft.com/office/drawing/2014/main" id="{B354BC6B-5940-4226-8F84-AE3C62AC6396}"/>
              </a:ext>
            </a:extLst>
          </p:cNvPr>
          <p:cNvSpPr/>
          <p:nvPr/>
        </p:nvSpPr>
        <p:spPr>
          <a:xfrm>
            <a:off x="7322047" y="2878931"/>
            <a:ext cx="81260" cy="616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grpSp>
        <p:nvGrpSpPr>
          <p:cNvPr id="5" name="Group 4">
            <a:extLst>
              <a:ext uri="{FF2B5EF4-FFF2-40B4-BE49-F238E27FC236}">
                <a16:creationId xmlns:a16="http://schemas.microsoft.com/office/drawing/2014/main" id="{6BEA9BAB-4199-EF4F-12B5-17A105ACF0E7}"/>
              </a:ext>
            </a:extLst>
          </p:cNvPr>
          <p:cNvGrpSpPr/>
          <p:nvPr/>
        </p:nvGrpSpPr>
        <p:grpSpPr>
          <a:xfrm>
            <a:off x="1147733" y="1159329"/>
            <a:ext cx="9896533" cy="4539343"/>
            <a:chOff x="1842074" y="1937816"/>
            <a:chExt cx="8643197" cy="3964463"/>
          </a:xfrm>
        </p:grpSpPr>
        <p:sp>
          <p:nvSpPr>
            <p:cNvPr id="7" name="Rectangle 6">
              <a:extLst>
                <a:ext uri="{FF2B5EF4-FFF2-40B4-BE49-F238E27FC236}">
                  <a16:creationId xmlns:a16="http://schemas.microsoft.com/office/drawing/2014/main" id="{CE3C3821-07C8-C518-7CFF-D96CFBAD8B0A}"/>
                </a:ext>
              </a:extLst>
            </p:cNvPr>
            <p:cNvSpPr/>
            <p:nvPr/>
          </p:nvSpPr>
          <p:spPr>
            <a:xfrm>
              <a:off x="2168312" y="2303579"/>
              <a:ext cx="2848380" cy="284838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b="1">
                <a:solidFill>
                  <a:schemeClr val="tx1"/>
                </a:solidFill>
                <a:latin typeface="Code Pro Bold" panose="02000000000000000000" pitchFamily="2" charset="77"/>
              </a:endParaRPr>
            </a:p>
          </p:txBody>
        </p:sp>
        <p:grpSp>
          <p:nvGrpSpPr>
            <p:cNvPr id="11" name="Group 10">
              <a:extLst>
                <a:ext uri="{FF2B5EF4-FFF2-40B4-BE49-F238E27FC236}">
                  <a16:creationId xmlns:a16="http://schemas.microsoft.com/office/drawing/2014/main" id="{816F52EE-F6D3-F481-FA76-C7B946711FB7}"/>
                </a:ext>
              </a:extLst>
            </p:cNvPr>
            <p:cNvGrpSpPr/>
            <p:nvPr/>
          </p:nvGrpSpPr>
          <p:grpSpPr>
            <a:xfrm>
              <a:off x="1894988" y="2746262"/>
              <a:ext cx="2667300" cy="2352602"/>
              <a:chOff x="494650" y="2322739"/>
              <a:chExt cx="3556400" cy="3136803"/>
            </a:xfrm>
          </p:grpSpPr>
          <p:sp>
            <p:nvSpPr>
              <p:cNvPr id="30" name="Rectangle 29">
                <a:extLst>
                  <a:ext uri="{FF2B5EF4-FFF2-40B4-BE49-F238E27FC236}">
                    <a16:creationId xmlns:a16="http://schemas.microsoft.com/office/drawing/2014/main" id="{160AEB13-ADDA-9DAA-E8C5-9EFA4DD80962}"/>
                  </a:ext>
                </a:extLst>
              </p:cNvPr>
              <p:cNvSpPr/>
              <p:nvPr/>
            </p:nvSpPr>
            <p:spPr>
              <a:xfrm>
                <a:off x="2662703" y="4820835"/>
                <a:ext cx="1388347" cy="430887"/>
              </a:xfrm>
              <a:prstGeom prst="rect">
                <a:avLst/>
              </a:prstGeom>
            </p:spPr>
            <p:txBody>
              <a:bodyPr wrap="square">
                <a:spAutoFit/>
              </a:bodyPr>
              <a:lstStyle/>
              <a:p>
                <a:r>
                  <a:rPr lang="en-GB" sz="750">
                    <a:latin typeface="Open Sans" panose="020B0606030504020204" pitchFamily="34" charset="0"/>
                    <a:ea typeface="Open Sans" panose="020B0606030504020204" pitchFamily="34" charset="0"/>
                    <a:cs typeface="Open Sans" panose="020B0606030504020204" pitchFamily="34" charset="0"/>
                  </a:rPr>
                  <a:t>LYSOSOMAL DEGRADATION</a:t>
                </a:r>
              </a:p>
            </p:txBody>
          </p:sp>
          <p:pic>
            <p:nvPicPr>
              <p:cNvPr id="31" name="Picture 30" descr="A picture containing application&#10;&#10;Description automatically generated">
                <a:extLst>
                  <a:ext uri="{FF2B5EF4-FFF2-40B4-BE49-F238E27FC236}">
                    <a16:creationId xmlns:a16="http://schemas.microsoft.com/office/drawing/2014/main" id="{E8DF72B8-C73D-BB1A-DB17-63FE2847F6A3}"/>
                  </a:ext>
                </a:extLst>
              </p:cNvPr>
              <p:cNvPicPr>
                <a:picLocks noChangeAspect="1"/>
              </p:cNvPicPr>
              <p:nvPr/>
            </p:nvPicPr>
            <p:blipFill rotWithShape="1">
              <a:blip r:embed="rId3"/>
              <a:srcRect r="49811"/>
              <a:stretch/>
            </p:blipFill>
            <p:spPr>
              <a:xfrm>
                <a:off x="494650" y="2322739"/>
                <a:ext cx="2833788" cy="3136803"/>
              </a:xfrm>
              <a:prstGeom prst="rect">
                <a:avLst/>
              </a:prstGeom>
            </p:spPr>
          </p:pic>
          <p:sp>
            <p:nvSpPr>
              <p:cNvPr id="32" name="Rectangle 31">
                <a:extLst>
                  <a:ext uri="{FF2B5EF4-FFF2-40B4-BE49-F238E27FC236}">
                    <a16:creationId xmlns:a16="http://schemas.microsoft.com/office/drawing/2014/main" id="{05ACC1EB-4D85-AE68-ABA5-95999C9A0AEF}"/>
                  </a:ext>
                </a:extLst>
              </p:cNvPr>
              <p:cNvSpPr/>
              <p:nvPr/>
            </p:nvSpPr>
            <p:spPr>
              <a:xfrm>
                <a:off x="1367298" y="2451316"/>
                <a:ext cx="990697" cy="276999"/>
              </a:xfrm>
              <a:prstGeom prst="rect">
                <a:avLst/>
              </a:prstGeom>
            </p:spPr>
            <p:txBody>
              <a:bodyPr wrap="square">
                <a:spAutoFit/>
              </a:bodyPr>
              <a:lstStyle/>
              <a:p>
                <a:pPr algn="ctr"/>
                <a:r>
                  <a:rPr lang="en-GB" sz="750">
                    <a:latin typeface="Open Sans" panose="020B0606030504020204" pitchFamily="34" charset="0"/>
                    <a:ea typeface="Open Sans" panose="020B0606030504020204" pitchFamily="34" charset="0"/>
                    <a:cs typeface="Open Sans" panose="020B0606030504020204" pitchFamily="34" charset="0"/>
                  </a:rPr>
                  <a:t>PCSK9</a:t>
                </a:r>
              </a:p>
            </p:txBody>
          </p:sp>
          <p:sp>
            <p:nvSpPr>
              <p:cNvPr id="33" name="Rectangle 32">
                <a:extLst>
                  <a:ext uri="{FF2B5EF4-FFF2-40B4-BE49-F238E27FC236}">
                    <a16:creationId xmlns:a16="http://schemas.microsoft.com/office/drawing/2014/main" id="{2D4A59DA-A749-60E7-A645-C23673198AF8}"/>
                  </a:ext>
                </a:extLst>
              </p:cNvPr>
              <p:cNvSpPr/>
              <p:nvPr/>
            </p:nvSpPr>
            <p:spPr>
              <a:xfrm>
                <a:off x="728793" y="3599763"/>
                <a:ext cx="1065187" cy="430887"/>
              </a:xfrm>
              <a:prstGeom prst="rect">
                <a:avLst/>
              </a:prstGeom>
            </p:spPr>
            <p:txBody>
              <a:bodyPr wrap="square">
                <a:spAutoFit/>
              </a:bodyPr>
              <a:lstStyle/>
              <a:p>
                <a:pPr algn="ctr"/>
                <a:r>
                  <a:rPr lang="en-GB" sz="750">
                    <a:latin typeface="Open Sans" panose="020B0606030504020204" pitchFamily="34" charset="0"/>
                    <a:ea typeface="Open Sans" panose="020B0606030504020204" pitchFamily="34" charset="0"/>
                    <a:cs typeface="Open Sans" panose="020B0606030504020204" pitchFamily="34" charset="0"/>
                  </a:rPr>
                  <a:t>LDL RECEPTOR</a:t>
                </a:r>
              </a:p>
            </p:txBody>
          </p:sp>
        </p:grpSp>
        <p:grpSp>
          <p:nvGrpSpPr>
            <p:cNvPr id="12" name="Group 11">
              <a:extLst>
                <a:ext uri="{FF2B5EF4-FFF2-40B4-BE49-F238E27FC236}">
                  <a16:creationId xmlns:a16="http://schemas.microsoft.com/office/drawing/2014/main" id="{336DA46C-506A-DC01-7121-E05EF57C5473}"/>
                </a:ext>
              </a:extLst>
            </p:cNvPr>
            <p:cNvGrpSpPr/>
            <p:nvPr/>
          </p:nvGrpSpPr>
          <p:grpSpPr>
            <a:xfrm>
              <a:off x="1842074" y="1937816"/>
              <a:ext cx="8643197" cy="3964463"/>
              <a:chOff x="1842074" y="1937816"/>
              <a:chExt cx="8643197" cy="3964463"/>
            </a:xfrm>
          </p:grpSpPr>
          <p:sp>
            <p:nvSpPr>
              <p:cNvPr id="13" name="Rectangle 12">
                <a:extLst>
                  <a:ext uri="{FF2B5EF4-FFF2-40B4-BE49-F238E27FC236}">
                    <a16:creationId xmlns:a16="http://schemas.microsoft.com/office/drawing/2014/main" id="{E394850F-1194-CF02-CB29-86EF82C925F9}"/>
                  </a:ext>
                </a:extLst>
              </p:cNvPr>
              <p:cNvSpPr/>
              <p:nvPr/>
            </p:nvSpPr>
            <p:spPr>
              <a:xfrm>
                <a:off x="1925748" y="2237782"/>
                <a:ext cx="8337423" cy="3120398"/>
              </a:xfrm>
              <a:prstGeom prst="rect">
                <a:avLst/>
              </a:prstGeom>
              <a:solidFill>
                <a:srgbClr val="71277A">
                  <a:alpha val="484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60">
                  <a:solidFill>
                    <a:schemeClr val="accent4"/>
                  </a:solidFill>
                </a:endParaRPr>
              </a:p>
            </p:txBody>
          </p:sp>
          <p:sp>
            <p:nvSpPr>
              <p:cNvPr id="14" name="Rectangle 13">
                <a:extLst>
                  <a:ext uri="{FF2B5EF4-FFF2-40B4-BE49-F238E27FC236}">
                    <a16:creationId xmlns:a16="http://schemas.microsoft.com/office/drawing/2014/main" id="{53E00B03-DB32-8CAF-0AC3-554BB9CCF5AB}"/>
                  </a:ext>
                </a:extLst>
              </p:cNvPr>
              <p:cNvSpPr/>
              <p:nvPr/>
            </p:nvSpPr>
            <p:spPr>
              <a:xfrm>
                <a:off x="1842074" y="5414966"/>
                <a:ext cx="8550863" cy="487313"/>
              </a:xfrm>
              <a:prstGeom prst="rect">
                <a:avLst/>
              </a:prstGeom>
            </p:spPr>
            <p:txBody>
              <a:bodyPr wrap="square" anchor="b">
                <a:spAutoFit/>
              </a:bodyPr>
              <a:lstStyle/>
              <a:p>
                <a:pPr>
                  <a:spcAft>
                    <a:spcPts val="225"/>
                  </a:spcAft>
                </a:pPr>
                <a:r>
                  <a:rPr lang="en-GB" sz="600">
                    <a:latin typeface="Open Sans" panose="020B0606030504020204" pitchFamily="34" charset="0"/>
                    <a:ea typeface="Open Sans" panose="020B0606030504020204" pitchFamily="34" charset="0"/>
                    <a:cs typeface="Open Sans" panose="020B0606030504020204" pitchFamily="34" charset="0"/>
                  </a:rPr>
                  <a:t>LDL – low-density lipoprotein; LDL-C – low-density lipoprotein cholesterol; mRNA – messenger ribonucleic acid; PCSK9 </a:t>
                </a:r>
                <a:r>
                  <a:rPr lang="en-GB" sz="60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 proprotein convertase subtilisin/</a:t>
                </a:r>
                <a:r>
                  <a:rPr lang="en-GB" sz="600" err="1">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kexin</a:t>
                </a:r>
                <a:r>
                  <a:rPr lang="en-GB" sz="60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 type 9; </a:t>
                </a:r>
                <a:r>
                  <a:rPr lang="en-GB" sz="600">
                    <a:latin typeface="Open Sans" panose="020B0606030504020204" pitchFamily="34" charset="0"/>
                    <a:ea typeface="Open Sans" panose="020B0606030504020204" pitchFamily="34" charset="0"/>
                    <a:cs typeface="Open Sans" panose="020B0606030504020204" pitchFamily="34" charset="0"/>
                  </a:rPr>
                  <a:t>RISC – RNA-induced silencing complex; RNAi – ribonucleic acid interference; siRNA – small interfering ribonucleic acid </a:t>
                </a:r>
              </a:p>
              <a:p>
                <a:pPr>
                  <a:spcAft>
                    <a:spcPts val="225"/>
                  </a:spcAft>
                </a:pPr>
                <a:r>
                  <a:rPr lang="en-GB" sz="600" b="1">
                    <a:latin typeface="Open Sans" panose="020B0606030504020204" pitchFamily="34" charset="0"/>
                    <a:ea typeface="Open Sans" panose="020B0606030504020204" pitchFamily="34" charset="0"/>
                    <a:cs typeface="Open Sans" panose="020B0606030504020204" pitchFamily="34" charset="0"/>
                  </a:rPr>
                  <a:t>References: 1. </a:t>
                </a:r>
                <a:r>
                  <a:rPr lang="en-GB" sz="600" err="1">
                    <a:latin typeface="Open Sans" panose="020B0606030504020204" pitchFamily="34" charset="0"/>
                    <a:ea typeface="Open Sans" panose="020B0606030504020204" pitchFamily="34" charset="0"/>
                    <a:cs typeface="Open Sans" panose="020B0606030504020204" pitchFamily="34" charset="0"/>
                  </a:rPr>
                  <a:t>Leqvio</a:t>
                </a:r>
                <a:r>
                  <a:rPr lang="en-GB" sz="600" baseline="30000">
                    <a:latin typeface="Open Sans" panose="020B0606030504020204" pitchFamily="34" charset="0"/>
                    <a:ea typeface="Open Sans" panose="020B0606030504020204" pitchFamily="34" charset="0"/>
                    <a:cs typeface="Open Sans" panose="020B0606030504020204" pitchFamily="34" charset="0"/>
                  </a:rPr>
                  <a:t>®</a:t>
                </a:r>
                <a:r>
                  <a:rPr lang="en-GB" sz="600">
                    <a:latin typeface="Open Sans" panose="020B0606030504020204" pitchFamily="34" charset="0"/>
                    <a:ea typeface="Open Sans" panose="020B0606030504020204" pitchFamily="34" charset="0"/>
                    <a:cs typeface="Open Sans" panose="020B0606030504020204" pitchFamily="34" charset="0"/>
                  </a:rPr>
                  <a:t> Summary of Product Characteristics. </a:t>
                </a:r>
                <a:r>
                  <a:rPr lang="en-GB" sz="600" b="1">
                    <a:latin typeface="Open Sans" panose="020B0606030504020204" pitchFamily="34" charset="0"/>
                    <a:ea typeface="Open Sans" panose="020B0606030504020204" pitchFamily="34" charset="0"/>
                    <a:cs typeface="Open Sans" panose="020B0606030504020204" pitchFamily="34" charset="0"/>
                  </a:rPr>
                  <a:t>2.</a:t>
                </a:r>
                <a:r>
                  <a:rPr lang="en-GB" sz="600">
                    <a:latin typeface="Open Sans" panose="020B0606030504020204" pitchFamily="34" charset="0"/>
                    <a:ea typeface="Open Sans" panose="020B0606030504020204" pitchFamily="34" charset="0"/>
                    <a:cs typeface="Open Sans" panose="020B0606030504020204" pitchFamily="34" charset="0"/>
                  </a:rPr>
                  <a:t> </a:t>
                </a:r>
                <a:r>
                  <a:rPr lang="en-GB" sz="600" err="1">
                    <a:latin typeface="Open Sans" panose="020B0606030504020204" pitchFamily="34" charset="0"/>
                    <a:ea typeface="Open Sans" panose="020B0606030504020204" pitchFamily="34" charset="0"/>
                    <a:cs typeface="Open Sans" panose="020B0606030504020204" pitchFamily="34" charset="0"/>
                  </a:rPr>
                  <a:t>Stoekenbroek</a:t>
                </a:r>
                <a:r>
                  <a:rPr lang="en-GB" sz="600">
                    <a:latin typeface="Open Sans" panose="020B0606030504020204" pitchFamily="34" charset="0"/>
                    <a:ea typeface="Open Sans" panose="020B0606030504020204" pitchFamily="34" charset="0"/>
                    <a:cs typeface="Open Sans" panose="020B0606030504020204" pitchFamily="34" charset="0"/>
                  </a:rPr>
                  <a:t> RM et al. Future </a:t>
                </a:r>
                <a:r>
                  <a:rPr lang="en-GB" sz="600" err="1">
                    <a:latin typeface="Open Sans" panose="020B0606030504020204" pitchFamily="34" charset="0"/>
                    <a:ea typeface="Open Sans" panose="020B0606030504020204" pitchFamily="34" charset="0"/>
                    <a:cs typeface="Open Sans" panose="020B0606030504020204" pitchFamily="34" charset="0"/>
                  </a:rPr>
                  <a:t>Cardiol</a:t>
                </a:r>
                <a:r>
                  <a:rPr lang="en-GB" sz="600">
                    <a:latin typeface="Open Sans" panose="020B0606030504020204" pitchFamily="34" charset="0"/>
                    <a:ea typeface="Open Sans" panose="020B0606030504020204" pitchFamily="34" charset="0"/>
                    <a:cs typeface="Open Sans" panose="020B0606030504020204" pitchFamily="34" charset="0"/>
                  </a:rPr>
                  <a:t> 2018;14(6):433-442. </a:t>
                </a:r>
                <a:r>
                  <a:rPr lang="en-GB" sz="600" b="1">
                    <a:latin typeface="Open Sans" panose="020B0606030504020204" pitchFamily="34" charset="0"/>
                    <a:ea typeface="Open Sans" panose="020B0606030504020204" pitchFamily="34" charset="0"/>
                    <a:cs typeface="Open Sans" panose="020B0606030504020204" pitchFamily="34" charset="0"/>
                  </a:rPr>
                  <a:t>3.</a:t>
                </a:r>
                <a:r>
                  <a:rPr lang="en-GB" sz="600">
                    <a:latin typeface="Open Sans" panose="020B0606030504020204" pitchFamily="34" charset="0"/>
                    <a:ea typeface="Open Sans" panose="020B0606030504020204" pitchFamily="34" charset="0"/>
                    <a:cs typeface="Open Sans" panose="020B0606030504020204" pitchFamily="34" charset="0"/>
                  </a:rPr>
                  <a:t> </a:t>
                </a:r>
                <a:r>
                  <a:rPr lang="en-GB" sz="600" err="1">
                    <a:latin typeface="Open Sans" panose="020B0606030504020204" pitchFamily="34" charset="0"/>
                    <a:ea typeface="Open Sans" panose="020B0606030504020204" pitchFamily="34" charset="0"/>
                    <a:cs typeface="Open Sans" panose="020B0606030504020204" pitchFamily="34" charset="0"/>
                  </a:rPr>
                  <a:t>Klinovski</a:t>
                </a:r>
                <a:r>
                  <a:rPr lang="en-GB" sz="600">
                    <a:latin typeface="Open Sans" panose="020B0606030504020204" pitchFamily="34" charset="0"/>
                    <a:ea typeface="Open Sans" panose="020B0606030504020204" pitchFamily="34" charset="0"/>
                    <a:cs typeface="Open Sans" panose="020B0606030504020204" pitchFamily="34" charset="0"/>
                  </a:rPr>
                  <a:t> M et al. CADTH Issues in Emerging Health Technologies, 2019. Canadian Agency for Drugs and Technologies in Health. </a:t>
                </a:r>
                <a:r>
                  <a:rPr lang="en-GB" sz="600" b="1">
                    <a:latin typeface="Open Sans" panose="020B0606030504020204" pitchFamily="34" charset="0"/>
                    <a:ea typeface="Open Sans" panose="020B0606030504020204" pitchFamily="34" charset="0"/>
                    <a:cs typeface="Open Sans" panose="020B0606030504020204" pitchFamily="34" charset="0"/>
                  </a:rPr>
                  <a:t>4.</a:t>
                </a:r>
                <a:r>
                  <a:rPr lang="en-GB" sz="600">
                    <a:latin typeface="Open Sans" panose="020B0606030504020204" pitchFamily="34" charset="0"/>
                    <a:ea typeface="Open Sans" panose="020B0606030504020204" pitchFamily="34" charset="0"/>
                    <a:cs typeface="Open Sans" panose="020B0606030504020204" pitchFamily="34" charset="0"/>
                  </a:rPr>
                  <a:t> Kosmas CE et al. Diseases 2018;6(3):63. </a:t>
                </a:r>
              </a:p>
            </p:txBody>
          </p:sp>
          <p:grpSp>
            <p:nvGrpSpPr>
              <p:cNvPr id="15" name="Group 14">
                <a:extLst>
                  <a:ext uri="{FF2B5EF4-FFF2-40B4-BE49-F238E27FC236}">
                    <a16:creationId xmlns:a16="http://schemas.microsoft.com/office/drawing/2014/main" id="{5E21778F-1F85-C8F0-D582-019E164F44E3}"/>
                  </a:ext>
                </a:extLst>
              </p:cNvPr>
              <p:cNvGrpSpPr/>
              <p:nvPr/>
            </p:nvGrpSpPr>
            <p:grpSpPr>
              <a:xfrm>
                <a:off x="3037058" y="1937816"/>
                <a:ext cx="6887810" cy="3582875"/>
                <a:chOff x="2017411" y="1244811"/>
                <a:chExt cx="9183746" cy="4777166"/>
              </a:xfrm>
            </p:grpSpPr>
            <p:pic>
              <p:nvPicPr>
                <p:cNvPr id="22" name="Picture 21" descr="Diagram&#10;&#10;Description automatically generated">
                  <a:extLst>
                    <a:ext uri="{FF2B5EF4-FFF2-40B4-BE49-F238E27FC236}">
                      <a16:creationId xmlns:a16="http://schemas.microsoft.com/office/drawing/2014/main" id="{EF9305F1-2863-5D33-A9B5-8337531D4641}"/>
                    </a:ext>
                  </a:extLst>
                </p:cNvPr>
                <p:cNvPicPr>
                  <a:picLocks noChangeAspect="1"/>
                </p:cNvPicPr>
                <p:nvPr/>
              </p:nvPicPr>
              <p:blipFill>
                <a:blip r:embed="rId4"/>
                <a:stretch>
                  <a:fillRect/>
                </a:stretch>
              </p:blipFill>
              <p:spPr>
                <a:xfrm>
                  <a:off x="6484903" y="1244811"/>
                  <a:ext cx="4716254" cy="4777166"/>
                </a:xfrm>
                <a:prstGeom prst="rect">
                  <a:avLst/>
                </a:prstGeom>
              </p:spPr>
            </p:pic>
            <p:sp>
              <p:nvSpPr>
                <p:cNvPr id="23" name="Rectangle 22">
                  <a:extLst>
                    <a:ext uri="{FF2B5EF4-FFF2-40B4-BE49-F238E27FC236}">
                      <a16:creationId xmlns:a16="http://schemas.microsoft.com/office/drawing/2014/main" id="{9B200FB5-0494-6157-86DF-69EEBF654DF3}"/>
                    </a:ext>
                  </a:extLst>
                </p:cNvPr>
                <p:cNvSpPr/>
                <p:nvPr/>
              </p:nvSpPr>
              <p:spPr>
                <a:xfrm>
                  <a:off x="9055866" y="2875001"/>
                  <a:ext cx="1284560" cy="584776"/>
                </a:xfrm>
                <a:prstGeom prst="rect">
                  <a:avLst/>
                </a:prstGeom>
              </p:spPr>
              <p:txBody>
                <a:bodyPr wrap="square">
                  <a:spAutoFit/>
                </a:bodyPr>
                <a:lstStyle/>
                <a:p>
                  <a:pPr algn="ctr"/>
                  <a:r>
                    <a:rPr lang="en-GB" sz="750">
                      <a:latin typeface="Open Sans" panose="020B0606030504020204" pitchFamily="34" charset="0"/>
                      <a:ea typeface="Open Sans" panose="020B0606030504020204" pitchFamily="34" charset="0"/>
                      <a:cs typeface="Open Sans" panose="020B0606030504020204" pitchFamily="34" charset="0"/>
                    </a:rPr>
                    <a:t>siRNA</a:t>
                  </a:r>
                </a:p>
                <a:p>
                  <a:pPr algn="ctr"/>
                  <a:r>
                    <a:rPr lang="en-GB" sz="750">
                      <a:latin typeface="Open Sans" panose="020B0606030504020204" pitchFamily="34" charset="0"/>
                      <a:ea typeface="Open Sans" panose="020B0606030504020204" pitchFamily="34" charset="0"/>
                      <a:cs typeface="Open Sans" panose="020B0606030504020204" pitchFamily="34" charset="0"/>
                    </a:rPr>
                    <a:t>LOADED INTO RISC COMPLEX</a:t>
                  </a:r>
                </a:p>
              </p:txBody>
            </p:sp>
            <p:sp>
              <p:nvSpPr>
                <p:cNvPr id="24" name="Rectangle 23">
                  <a:extLst>
                    <a:ext uri="{FF2B5EF4-FFF2-40B4-BE49-F238E27FC236}">
                      <a16:creationId xmlns:a16="http://schemas.microsoft.com/office/drawing/2014/main" id="{8067E558-36E2-6608-8306-1339861990DB}"/>
                    </a:ext>
                  </a:extLst>
                </p:cNvPr>
                <p:cNvSpPr/>
                <p:nvPr/>
              </p:nvSpPr>
              <p:spPr>
                <a:xfrm>
                  <a:off x="7045008" y="2682144"/>
                  <a:ext cx="1284560" cy="584776"/>
                </a:xfrm>
                <a:prstGeom prst="rect">
                  <a:avLst/>
                </a:prstGeom>
              </p:spPr>
              <p:txBody>
                <a:bodyPr wrap="square">
                  <a:spAutoFit/>
                </a:bodyPr>
                <a:lstStyle/>
                <a:p>
                  <a:pPr algn="ctr"/>
                  <a:r>
                    <a:rPr lang="en-GB" sz="750">
                      <a:latin typeface="Open Sans" panose="020B0606030504020204" pitchFamily="34" charset="0"/>
                      <a:ea typeface="Open Sans" panose="020B0606030504020204" pitchFamily="34" charset="0"/>
                      <a:cs typeface="Open Sans" panose="020B0606030504020204" pitchFamily="34" charset="0"/>
                    </a:rPr>
                    <a:t>siRNA</a:t>
                  </a:r>
                </a:p>
                <a:p>
                  <a:pPr algn="ctr"/>
                  <a:r>
                    <a:rPr lang="en-GB" sz="750">
                      <a:latin typeface="Open Sans" panose="020B0606030504020204" pitchFamily="34" charset="0"/>
                      <a:ea typeface="Open Sans" panose="020B0606030504020204" pitchFamily="34" charset="0"/>
                      <a:cs typeface="Open Sans" panose="020B0606030504020204" pitchFamily="34" charset="0"/>
                    </a:rPr>
                    <a:t>RISC COMPLEX CLEAVES PCSK9</a:t>
                  </a:r>
                </a:p>
              </p:txBody>
            </p:sp>
            <p:sp>
              <p:nvSpPr>
                <p:cNvPr id="25" name="Rectangle 24">
                  <a:extLst>
                    <a:ext uri="{FF2B5EF4-FFF2-40B4-BE49-F238E27FC236}">
                      <a16:creationId xmlns:a16="http://schemas.microsoft.com/office/drawing/2014/main" id="{37502F92-43D2-824D-1778-BC31C90C7B0B}"/>
                    </a:ext>
                  </a:extLst>
                </p:cNvPr>
                <p:cNvSpPr/>
                <p:nvPr/>
              </p:nvSpPr>
              <p:spPr>
                <a:xfrm>
                  <a:off x="7552859" y="4514435"/>
                  <a:ext cx="1284560" cy="430887"/>
                </a:xfrm>
                <a:prstGeom prst="rect">
                  <a:avLst/>
                </a:prstGeom>
              </p:spPr>
              <p:txBody>
                <a:bodyPr wrap="square">
                  <a:spAutoFit/>
                </a:bodyPr>
                <a:lstStyle/>
                <a:p>
                  <a:pPr algn="ctr"/>
                  <a:r>
                    <a:rPr lang="en-GB" sz="750">
                      <a:latin typeface="Open Sans" panose="020B0606030504020204" pitchFamily="34" charset="0"/>
                      <a:ea typeface="Open Sans" panose="020B0606030504020204" pitchFamily="34" charset="0"/>
                      <a:cs typeface="Open Sans" panose="020B0606030504020204" pitchFamily="34" charset="0"/>
                    </a:rPr>
                    <a:t>PCSK9</a:t>
                  </a:r>
                  <a:r>
                    <a:rPr lang="en-GB" sz="750" baseline="-25000">
                      <a:latin typeface="Open Sans" panose="020B0606030504020204" pitchFamily="34" charset="0"/>
                      <a:ea typeface="Open Sans" panose="020B0606030504020204" pitchFamily="34" charset="0"/>
                      <a:cs typeface="Open Sans" panose="020B0606030504020204" pitchFamily="34" charset="0"/>
                    </a:rPr>
                    <a:t> </a:t>
                  </a:r>
                  <a:r>
                    <a:rPr lang="en-GB" sz="750">
                      <a:latin typeface="Open Sans" panose="020B0606030504020204" pitchFamily="34" charset="0"/>
                      <a:ea typeface="Open Sans" panose="020B0606030504020204" pitchFamily="34" charset="0"/>
                      <a:cs typeface="Open Sans" panose="020B0606030504020204" pitchFamily="34" charset="0"/>
                    </a:rPr>
                    <a:t>mRNA DEGRADATION </a:t>
                  </a:r>
                  <a:endParaRPr lang="en-GB" sz="750" baseline="-25000">
                    <a:latin typeface="Open Sans" panose="020B0606030504020204" pitchFamily="34" charset="0"/>
                    <a:ea typeface="Open Sans" panose="020B0606030504020204" pitchFamily="34" charset="0"/>
                    <a:cs typeface="Open Sans" panose="020B0606030504020204" pitchFamily="34" charset="0"/>
                  </a:endParaRPr>
                </a:p>
              </p:txBody>
            </p:sp>
            <p:sp>
              <p:nvSpPr>
                <p:cNvPr id="26" name="Rectangle 25">
                  <a:extLst>
                    <a:ext uri="{FF2B5EF4-FFF2-40B4-BE49-F238E27FC236}">
                      <a16:creationId xmlns:a16="http://schemas.microsoft.com/office/drawing/2014/main" id="{B0D36C9E-1F74-E91D-1491-E530F5C807BB}"/>
                    </a:ext>
                  </a:extLst>
                </p:cNvPr>
                <p:cNvSpPr/>
                <p:nvPr/>
              </p:nvSpPr>
              <p:spPr>
                <a:xfrm>
                  <a:off x="9321520" y="4514435"/>
                  <a:ext cx="1010384" cy="430887"/>
                </a:xfrm>
                <a:prstGeom prst="rect">
                  <a:avLst/>
                </a:prstGeom>
              </p:spPr>
              <p:txBody>
                <a:bodyPr wrap="square">
                  <a:spAutoFit/>
                </a:bodyPr>
                <a:lstStyle/>
                <a:p>
                  <a:pPr algn="ctr"/>
                  <a:r>
                    <a:rPr lang="en-GB" sz="750">
                      <a:latin typeface="Open Sans" panose="020B0606030504020204" pitchFamily="34" charset="0"/>
                      <a:ea typeface="Open Sans" panose="020B0606030504020204" pitchFamily="34" charset="0"/>
                      <a:cs typeface="Open Sans" panose="020B0606030504020204" pitchFamily="34" charset="0"/>
                    </a:rPr>
                    <a:t>siRNA</a:t>
                  </a:r>
                </a:p>
                <a:p>
                  <a:pPr algn="ctr"/>
                  <a:r>
                    <a:rPr lang="en-GB" sz="750">
                      <a:latin typeface="Open Sans" panose="020B0606030504020204" pitchFamily="34" charset="0"/>
                      <a:ea typeface="Open Sans" panose="020B0606030504020204" pitchFamily="34" charset="0"/>
                      <a:cs typeface="Open Sans" panose="020B0606030504020204" pitchFamily="34" charset="0"/>
                    </a:rPr>
                    <a:t>(INCLISIRAN)</a:t>
                  </a:r>
                </a:p>
              </p:txBody>
            </p:sp>
            <p:sp>
              <p:nvSpPr>
                <p:cNvPr id="27" name="Rectangle 26">
                  <a:extLst>
                    <a:ext uri="{FF2B5EF4-FFF2-40B4-BE49-F238E27FC236}">
                      <a16:creationId xmlns:a16="http://schemas.microsoft.com/office/drawing/2014/main" id="{1C1E4EDC-47E6-8E83-8C61-56361A0B04A7}"/>
                    </a:ext>
                  </a:extLst>
                </p:cNvPr>
                <p:cNvSpPr/>
                <p:nvPr/>
              </p:nvSpPr>
              <p:spPr>
                <a:xfrm>
                  <a:off x="8311136" y="2102858"/>
                  <a:ext cx="1010384" cy="430887"/>
                </a:xfrm>
                <a:prstGeom prst="rect">
                  <a:avLst/>
                </a:prstGeom>
              </p:spPr>
              <p:txBody>
                <a:bodyPr wrap="square">
                  <a:spAutoFit/>
                </a:bodyPr>
                <a:lstStyle/>
                <a:p>
                  <a:pPr algn="ctr"/>
                  <a:r>
                    <a:rPr lang="en-GB" sz="750">
                      <a:latin typeface="Open Sans" panose="020B0606030504020204" pitchFamily="34" charset="0"/>
                      <a:ea typeface="Open Sans" panose="020B0606030504020204" pitchFamily="34" charset="0"/>
                      <a:cs typeface="Open Sans" panose="020B0606030504020204" pitchFamily="34" charset="0"/>
                    </a:rPr>
                    <a:t>PCSK9 mRNA</a:t>
                  </a:r>
                </a:p>
              </p:txBody>
            </p:sp>
            <p:cxnSp>
              <p:nvCxnSpPr>
                <p:cNvPr id="28" name="Straight Connector 27">
                  <a:extLst>
                    <a:ext uri="{FF2B5EF4-FFF2-40B4-BE49-F238E27FC236}">
                      <a16:creationId xmlns:a16="http://schemas.microsoft.com/office/drawing/2014/main" id="{569075E3-2514-1D76-6E11-0B4F3A81A1A3}"/>
                    </a:ext>
                  </a:extLst>
                </p:cNvPr>
                <p:cNvCxnSpPr>
                  <a:cxnSpLocks/>
                </p:cNvCxnSpPr>
                <p:nvPr/>
              </p:nvCxnSpPr>
              <p:spPr>
                <a:xfrm flipV="1">
                  <a:off x="2092725" y="1872550"/>
                  <a:ext cx="6080460" cy="1152685"/>
                </a:xfrm>
                <a:prstGeom prst="line">
                  <a:avLst/>
                </a:prstGeom>
                <a:ln w="12700">
                  <a:solidFill>
                    <a:srgbClr val="732471"/>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947D9476-B19D-F56C-35A2-5F069BEBD121}"/>
                    </a:ext>
                  </a:extLst>
                </p:cNvPr>
                <p:cNvCxnSpPr>
                  <a:cxnSpLocks/>
                </p:cNvCxnSpPr>
                <p:nvPr/>
              </p:nvCxnSpPr>
              <p:spPr>
                <a:xfrm>
                  <a:off x="2017411" y="3220434"/>
                  <a:ext cx="5870492" cy="2110355"/>
                </a:xfrm>
                <a:prstGeom prst="line">
                  <a:avLst/>
                </a:prstGeom>
                <a:ln w="12700">
                  <a:solidFill>
                    <a:srgbClr val="732471"/>
                  </a:solidFill>
                  <a:prstDash val="dash"/>
                </a:ln>
              </p:spPr>
              <p:style>
                <a:lnRef idx="1">
                  <a:schemeClr val="accent1"/>
                </a:lnRef>
                <a:fillRef idx="0">
                  <a:schemeClr val="accent1"/>
                </a:fillRef>
                <a:effectRef idx="0">
                  <a:schemeClr val="accent1"/>
                </a:effectRef>
                <a:fontRef idx="minor">
                  <a:schemeClr val="tx1"/>
                </a:fontRef>
              </p:style>
            </p:cxnSp>
          </p:grpSp>
          <p:grpSp>
            <p:nvGrpSpPr>
              <p:cNvPr id="16" name="Group 15">
                <a:extLst>
                  <a:ext uri="{FF2B5EF4-FFF2-40B4-BE49-F238E27FC236}">
                    <a16:creationId xmlns:a16="http://schemas.microsoft.com/office/drawing/2014/main" id="{B49648C7-EBE9-B5DA-BEC1-857B64B86514}"/>
                  </a:ext>
                </a:extLst>
              </p:cNvPr>
              <p:cNvGrpSpPr/>
              <p:nvPr/>
            </p:nvGrpSpPr>
            <p:grpSpPr>
              <a:xfrm>
                <a:off x="1894988" y="2639678"/>
                <a:ext cx="4234685" cy="2460757"/>
                <a:chOff x="494649" y="2180626"/>
                <a:chExt cx="5646246" cy="3281009"/>
              </a:xfrm>
            </p:grpSpPr>
            <p:sp>
              <p:nvSpPr>
                <p:cNvPr id="18" name="Rectangle 17">
                  <a:extLst>
                    <a:ext uri="{FF2B5EF4-FFF2-40B4-BE49-F238E27FC236}">
                      <a16:creationId xmlns:a16="http://schemas.microsoft.com/office/drawing/2014/main" id="{5C99E384-E161-E14B-F960-8D53ADDBBFF6}"/>
                    </a:ext>
                  </a:extLst>
                </p:cNvPr>
                <p:cNvSpPr/>
                <p:nvPr/>
              </p:nvSpPr>
              <p:spPr>
                <a:xfrm>
                  <a:off x="4318921" y="4735480"/>
                  <a:ext cx="1631516" cy="584776"/>
                </a:xfrm>
                <a:prstGeom prst="rect">
                  <a:avLst/>
                </a:prstGeom>
              </p:spPr>
              <p:txBody>
                <a:bodyPr wrap="square">
                  <a:spAutoFit/>
                </a:bodyPr>
                <a:lstStyle/>
                <a:p>
                  <a:r>
                    <a:rPr lang="en-GB" sz="750">
                      <a:latin typeface="Open Sans" panose="020B0606030504020204" pitchFamily="34" charset="0"/>
                      <a:ea typeface="Open Sans" panose="020B0606030504020204" pitchFamily="34" charset="0"/>
                      <a:cs typeface="Open Sans" panose="020B0606030504020204" pitchFamily="34" charset="0"/>
                    </a:rPr>
                    <a:t>LDL-C INCORPORATION INTO THE CELL</a:t>
                  </a:r>
                </a:p>
              </p:txBody>
            </p:sp>
            <p:sp>
              <p:nvSpPr>
                <p:cNvPr id="19" name="Rectangle 18">
                  <a:extLst>
                    <a:ext uri="{FF2B5EF4-FFF2-40B4-BE49-F238E27FC236}">
                      <a16:creationId xmlns:a16="http://schemas.microsoft.com/office/drawing/2014/main" id="{09DC49C7-25D5-E27B-60C3-C432884A2C66}"/>
                    </a:ext>
                  </a:extLst>
                </p:cNvPr>
                <p:cNvSpPr/>
                <p:nvPr/>
              </p:nvSpPr>
              <p:spPr>
                <a:xfrm>
                  <a:off x="4617937" y="4037724"/>
                  <a:ext cx="1388348" cy="276999"/>
                </a:xfrm>
                <a:prstGeom prst="rect">
                  <a:avLst/>
                </a:prstGeom>
              </p:spPr>
              <p:txBody>
                <a:bodyPr wrap="square">
                  <a:spAutoFit/>
                </a:bodyPr>
                <a:lstStyle/>
                <a:p>
                  <a:pPr algn="ctr"/>
                  <a:r>
                    <a:rPr lang="en-GB" sz="750">
                      <a:latin typeface="Open Sans" panose="020B0606030504020204" pitchFamily="34" charset="0"/>
                      <a:ea typeface="Open Sans" panose="020B0606030504020204" pitchFamily="34" charset="0"/>
                      <a:cs typeface="Open Sans" panose="020B0606030504020204" pitchFamily="34" charset="0"/>
                    </a:rPr>
                    <a:t>RECYCLING</a:t>
                  </a:r>
                </a:p>
              </p:txBody>
            </p:sp>
            <p:sp>
              <p:nvSpPr>
                <p:cNvPr id="20" name="Rectangle 19">
                  <a:extLst>
                    <a:ext uri="{FF2B5EF4-FFF2-40B4-BE49-F238E27FC236}">
                      <a16:creationId xmlns:a16="http://schemas.microsoft.com/office/drawing/2014/main" id="{552FB9A9-4F99-9305-BFB6-FCDCB1E8E89C}"/>
                    </a:ext>
                  </a:extLst>
                </p:cNvPr>
                <p:cNvSpPr/>
                <p:nvPr/>
              </p:nvSpPr>
              <p:spPr>
                <a:xfrm>
                  <a:off x="4787212" y="2180626"/>
                  <a:ext cx="875091" cy="276999"/>
                </a:xfrm>
                <a:prstGeom prst="rect">
                  <a:avLst/>
                </a:prstGeom>
              </p:spPr>
              <p:txBody>
                <a:bodyPr wrap="square">
                  <a:spAutoFit/>
                </a:bodyPr>
                <a:lstStyle/>
                <a:p>
                  <a:pPr algn="ctr"/>
                  <a:r>
                    <a:rPr lang="en-GB" sz="750">
                      <a:latin typeface="Open Sans" panose="020B0606030504020204" pitchFamily="34" charset="0"/>
                      <a:ea typeface="Open Sans" panose="020B0606030504020204" pitchFamily="34" charset="0"/>
                      <a:cs typeface="Open Sans" panose="020B0606030504020204" pitchFamily="34" charset="0"/>
                    </a:rPr>
                    <a:t>LDL-C</a:t>
                  </a:r>
                </a:p>
              </p:txBody>
            </p:sp>
            <p:pic>
              <p:nvPicPr>
                <p:cNvPr id="21" name="Picture 20" descr="A picture containing timeline&#10;&#10;Description automatically generated">
                  <a:extLst>
                    <a:ext uri="{FF2B5EF4-FFF2-40B4-BE49-F238E27FC236}">
                      <a16:creationId xmlns:a16="http://schemas.microsoft.com/office/drawing/2014/main" id="{65044EF7-4558-C67B-F046-A2FBE92F0BCE}"/>
                    </a:ext>
                  </a:extLst>
                </p:cNvPr>
                <p:cNvPicPr>
                  <a:picLocks noChangeAspect="1"/>
                </p:cNvPicPr>
                <p:nvPr/>
              </p:nvPicPr>
              <p:blipFill>
                <a:blip r:embed="rId5"/>
                <a:stretch>
                  <a:fillRect/>
                </a:stretch>
              </p:blipFill>
              <p:spPr>
                <a:xfrm>
                  <a:off x="494649" y="2324832"/>
                  <a:ext cx="5646246" cy="3136803"/>
                </a:xfrm>
                <a:prstGeom prst="rect">
                  <a:avLst/>
                </a:prstGeom>
              </p:spPr>
            </p:pic>
          </p:grpSp>
          <p:sp>
            <p:nvSpPr>
              <p:cNvPr id="17" name="Rectangle 16">
                <a:extLst>
                  <a:ext uri="{FF2B5EF4-FFF2-40B4-BE49-F238E27FC236}">
                    <a16:creationId xmlns:a16="http://schemas.microsoft.com/office/drawing/2014/main" id="{C657021E-3A45-D5A5-CDD5-697FAAD73612}"/>
                  </a:ext>
                </a:extLst>
              </p:cNvPr>
              <p:cNvSpPr/>
              <p:nvPr/>
            </p:nvSpPr>
            <p:spPr>
              <a:xfrm rot="5400000">
                <a:off x="9461432" y="4418423"/>
                <a:ext cx="1863011" cy="184666"/>
              </a:xfrm>
              <a:prstGeom prst="rect">
                <a:avLst/>
              </a:prstGeom>
            </p:spPr>
            <p:txBody>
              <a:bodyPr wrap="none">
                <a:spAutoFit/>
              </a:bodyPr>
              <a:lstStyle/>
              <a:p>
                <a:pPr algn="r"/>
                <a:r>
                  <a:rPr lang="en-GB" sz="600">
                    <a:latin typeface="Open Sans" panose="020B0606030504020204" pitchFamily="34" charset="0"/>
                    <a:ea typeface="Open Sans" panose="020B0606030504020204" pitchFamily="34" charset="0"/>
                    <a:cs typeface="Open Sans" panose="020B0606030504020204" pitchFamily="34" charset="0"/>
                  </a:rPr>
                  <a:t>Adapted from Kosmas CE et al. Diseases 2018.</a:t>
                </a:r>
                <a:r>
                  <a:rPr lang="en-GB" sz="600" baseline="30000">
                    <a:latin typeface="Open Sans" panose="020B0606030504020204" pitchFamily="34" charset="0"/>
                    <a:ea typeface="Open Sans" panose="020B0606030504020204" pitchFamily="34" charset="0"/>
                    <a:cs typeface="Open Sans" panose="020B0606030504020204" pitchFamily="34" charset="0"/>
                  </a:rPr>
                  <a:t>4</a:t>
                </a:r>
                <a:endParaRPr lang="en-GB" sz="600">
                  <a:latin typeface="Open Sans" panose="020B0606030504020204" pitchFamily="34" charset="0"/>
                  <a:ea typeface="Open Sans" panose="020B0606030504020204" pitchFamily="34" charset="0"/>
                  <a:cs typeface="Open Sans" panose="020B0606030504020204" pitchFamily="34" charset="0"/>
                </a:endParaRPr>
              </a:p>
            </p:txBody>
          </p:sp>
        </p:grpSp>
      </p:grpSp>
    </p:spTree>
    <p:extLst>
      <p:ext uri="{BB962C8B-B14F-4D97-AF65-F5344CB8AC3E}">
        <p14:creationId xmlns:p14="http://schemas.microsoft.com/office/powerpoint/2010/main" val="3132953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DDA7449-9099-9444-C651-151E0C905850}"/>
              </a:ext>
            </a:extLst>
          </p:cNvPr>
          <p:cNvSpPr>
            <a:spLocks noGrp="1"/>
          </p:cNvSpPr>
          <p:nvPr>
            <p:ph type="sldNum" sz="quarter" idx="12"/>
          </p:nvPr>
        </p:nvSpPr>
        <p:spPr/>
        <p:txBody>
          <a:bodyPr/>
          <a:lstStyle/>
          <a:p>
            <a:r>
              <a:rPr lang="en-GB"/>
              <a:t> </a:t>
            </a:r>
          </a:p>
        </p:txBody>
      </p:sp>
      <p:sp>
        <p:nvSpPr>
          <p:cNvPr id="4" name="Title 3">
            <a:extLst>
              <a:ext uri="{FF2B5EF4-FFF2-40B4-BE49-F238E27FC236}">
                <a16:creationId xmlns:a16="http://schemas.microsoft.com/office/drawing/2014/main" id="{A17E5713-E2D6-748F-0A1A-7BE4F4BC026B}"/>
              </a:ext>
            </a:extLst>
          </p:cNvPr>
          <p:cNvSpPr>
            <a:spLocks noGrp="1"/>
          </p:cNvSpPr>
          <p:nvPr>
            <p:ph type="title"/>
          </p:nvPr>
        </p:nvSpPr>
        <p:spPr/>
        <p:txBody>
          <a:bodyPr lIns="91440" tIns="45720" rIns="91440" bIns="45720" anchor="t"/>
          <a:lstStyle/>
          <a:p>
            <a:r>
              <a:rPr lang="en-US"/>
              <a:t>NWL CVD Plan</a:t>
            </a:r>
          </a:p>
        </p:txBody>
      </p:sp>
      <p:sp>
        <p:nvSpPr>
          <p:cNvPr id="6" name="TextBox 5">
            <a:extLst>
              <a:ext uri="{FF2B5EF4-FFF2-40B4-BE49-F238E27FC236}">
                <a16:creationId xmlns:a16="http://schemas.microsoft.com/office/drawing/2014/main" id="{10EFF78E-B6E1-F208-9D63-0D243D23908D}"/>
              </a:ext>
            </a:extLst>
          </p:cNvPr>
          <p:cNvSpPr txBox="1"/>
          <p:nvPr/>
        </p:nvSpPr>
        <p:spPr>
          <a:xfrm>
            <a:off x="113016" y="1595021"/>
            <a:ext cx="11784458" cy="8125301"/>
          </a:xfrm>
          <a:prstGeom prst="rect">
            <a:avLst/>
          </a:prstGeom>
          <a:noFill/>
        </p:spPr>
        <p:txBody>
          <a:bodyPr wrap="square">
            <a:spAutoFit/>
          </a:bodyPr>
          <a:lstStyle/>
          <a:p>
            <a:pPr marL="285750" indent="-285750">
              <a:buFont typeface="Arial" panose="020B0604020202020204" pitchFamily="34" charset="0"/>
              <a:buChar char="•"/>
            </a:pPr>
            <a:r>
              <a:rPr lang="en-US" sz="2400" b="0" i="0" u="none" strike="noStrike" baseline="0">
                <a:solidFill>
                  <a:srgbClr val="000000"/>
                </a:solidFill>
                <a:latin typeface="Arial" panose="020B0604020202020204" pitchFamily="34" charset="0"/>
              </a:rPr>
              <a:t>Ensure eligible patients are offered and take up cardiac risk checks (primary prevention)</a:t>
            </a:r>
          </a:p>
          <a:p>
            <a:endParaRPr lang="en-US" sz="2400">
              <a:solidFill>
                <a:srgbClr val="000000"/>
              </a:solidFill>
              <a:latin typeface="Arial" panose="020B0604020202020204" pitchFamily="34" charset="0"/>
            </a:endParaRPr>
          </a:p>
          <a:p>
            <a:pPr marL="285750" indent="-285750">
              <a:buFont typeface="Arial" panose="020B0604020202020204" pitchFamily="34" charset="0"/>
              <a:buChar char="•"/>
            </a:pPr>
            <a:r>
              <a:rPr lang="en-GB" sz="2400">
                <a:latin typeface="Arial"/>
                <a:cs typeface="Arial"/>
              </a:rPr>
              <a:t>Offer statin treatment to patients with a QRISK3 score </a:t>
            </a:r>
            <a:r>
              <a:rPr lang="en-GB" sz="2400" b="1">
                <a:latin typeface="Arial"/>
                <a:cs typeface="Arial"/>
              </a:rPr>
              <a:t>≥ 10%, </a:t>
            </a:r>
            <a:r>
              <a:rPr lang="en-GB" sz="2400">
                <a:latin typeface="Arial"/>
                <a:cs typeface="Arial"/>
              </a:rPr>
              <a:t>where clinically appropriate, and in line with NICE guideline CG181. </a:t>
            </a:r>
            <a:endParaRPr lang="en-GB" sz="2400"/>
          </a:p>
          <a:p>
            <a:endParaRPr lang="en-US" sz="2400" b="0" i="0" u="none" strike="noStrike" baseline="0">
              <a:solidFill>
                <a:srgbClr val="000000"/>
              </a:solidFill>
              <a:latin typeface="Arial" panose="020B0604020202020204" pitchFamily="34" charset="0"/>
            </a:endParaRPr>
          </a:p>
          <a:p>
            <a:pPr marL="285750" indent="-285750">
              <a:buFont typeface="Arial" panose="020B0604020202020204" pitchFamily="34" charset="0"/>
              <a:buChar char="•"/>
            </a:pPr>
            <a:r>
              <a:rPr lang="en-US" sz="2400" b="0" i="0" u="none" strike="noStrike" baseline="0">
                <a:solidFill>
                  <a:srgbClr val="000000"/>
                </a:solidFill>
                <a:latin typeface="Arial" panose="020B0604020202020204" pitchFamily="34" charset="0"/>
              </a:rPr>
              <a:t>Ensure patients who have a history of CVD are on optimal lipid lowering therapy (secondary prevention) and treated to non-HDL cholesterol &lt;2.5mmol/l or LDL cholesterol &lt; 1.8mmol/l</a:t>
            </a:r>
            <a:r>
              <a:rPr lang="en-GB" sz="2400">
                <a:latin typeface="Arial"/>
                <a:cs typeface="Arial"/>
              </a:rPr>
              <a:t> in the preceding 12 months</a:t>
            </a:r>
            <a:endParaRPr lang="en-US" sz="2400" b="0" i="0" u="none" strike="noStrike" baseline="0">
              <a:solidFill>
                <a:srgbClr val="000000"/>
              </a:solidFill>
              <a:latin typeface="Arial" panose="020B0604020202020204" pitchFamily="34" charset="0"/>
            </a:endParaRPr>
          </a:p>
          <a:p>
            <a:endParaRPr lang="en-US" sz="2400" b="0" i="0" u="none" strike="noStrike" baseline="0">
              <a:solidFill>
                <a:srgbClr val="000000"/>
              </a:solidFill>
              <a:latin typeface="Arial" panose="020B0604020202020204" pitchFamily="34" charset="0"/>
            </a:endParaRPr>
          </a:p>
          <a:p>
            <a:pPr algn="l"/>
            <a:r>
              <a:rPr lang="en-US" sz="2400" b="0" i="0" u="none" strike="noStrike" baseline="0">
                <a:solidFill>
                  <a:srgbClr val="000000"/>
                </a:solidFill>
                <a:latin typeface="Arial" panose="020B0604020202020204" pitchFamily="34" charset="0"/>
              </a:rPr>
              <a:t>Improve detection of Familial Hypercholesterolaemia</a:t>
            </a:r>
            <a:endParaRPr lang="en-US" sz="1800" b="0" i="0" u="none" strike="noStrike" baseline="0">
              <a:solidFill>
                <a:srgbClr val="000000"/>
              </a:solidFill>
              <a:latin typeface="Arial" panose="020B0604020202020204" pitchFamily="34" charset="0"/>
            </a:endParaRPr>
          </a:p>
          <a:p>
            <a:r>
              <a:rPr lang="en-GB" sz="1800" b="0" i="0" u="none" strike="noStrike" baseline="0">
                <a:solidFill>
                  <a:srgbClr val="000000"/>
                </a:solidFill>
                <a:latin typeface="Arial" panose="020B0604020202020204" pitchFamily="34" charset="0"/>
              </a:rPr>
              <a:t>	</a:t>
            </a:r>
          </a:p>
          <a:p>
            <a:pPr marL="285750" indent="-285750">
              <a:buFont typeface="Arial" panose="020B0604020202020204" pitchFamily="34" charset="0"/>
              <a:buChar char="•"/>
            </a:pPr>
            <a:r>
              <a:rPr lang="en-US" sz="2400" b="0" i="0" u="none" strike="noStrike" baseline="0">
                <a:solidFill>
                  <a:srgbClr val="000000"/>
                </a:solidFill>
                <a:latin typeface="Arial" panose="020B0604020202020204" pitchFamily="34" charset="0"/>
              </a:rPr>
              <a:t>	</a:t>
            </a:r>
          </a:p>
          <a:p>
            <a:endParaRPr lang="en-US">
              <a:solidFill>
                <a:srgbClr val="000000"/>
              </a:solidFill>
              <a:latin typeface="Arial" panose="020B0604020202020204" pitchFamily="34" charset="0"/>
            </a:endParaRPr>
          </a:p>
          <a:p>
            <a:pPr marL="285750" indent="-285750">
              <a:buFont typeface="Arial" panose="020B0604020202020204" pitchFamily="34" charset="0"/>
              <a:buChar char="•"/>
            </a:pPr>
            <a:endParaRPr lang="en-US" sz="1800" b="0" i="0" u="none" strike="noStrike" baseline="0">
              <a:solidFill>
                <a:srgbClr val="000000"/>
              </a:solidFill>
              <a:latin typeface="Arial" panose="020B0604020202020204" pitchFamily="34" charset="0"/>
            </a:endParaRPr>
          </a:p>
          <a:p>
            <a:pPr marL="285750" indent="-285750">
              <a:buFont typeface="Arial" panose="020B0604020202020204" pitchFamily="34" charset="0"/>
              <a:buChar char="•"/>
            </a:pPr>
            <a:endParaRPr lang="en-US">
              <a:solidFill>
                <a:srgbClr val="000000"/>
              </a:solidFill>
              <a:latin typeface="Arial" panose="020B0604020202020204" pitchFamily="34" charset="0"/>
            </a:endParaRPr>
          </a:p>
          <a:p>
            <a:pPr marL="285750" indent="-285750">
              <a:buFont typeface="Arial" panose="020B0604020202020204" pitchFamily="34" charset="0"/>
              <a:buChar char="•"/>
            </a:pPr>
            <a:endParaRPr lang="en-US" sz="1800" b="0" i="0" u="none" strike="noStrike" baseline="0">
              <a:solidFill>
                <a:srgbClr val="000000"/>
              </a:solidFill>
              <a:latin typeface="Arial" panose="020B0604020202020204" pitchFamily="34" charset="0"/>
            </a:endParaRPr>
          </a:p>
          <a:p>
            <a:pPr marL="285750" indent="-285750">
              <a:buFont typeface="Arial" panose="020B0604020202020204" pitchFamily="34" charset="0"/>
              <a:buChar char="•"/>
            </a:pPr>
            <a:endParaRPr lang="en-US">
              <a:solidFill>
                <a:srgbClr val="000000"/>
              </a:solidFill>
              <a:latin typeface="Arial" panose="020B0604020202020204" pitchFamily="34" charset="0"/>
            </a:endParaRPr>
          </a:p>
          <a:p>
            <a:pPr marL="285750" indent="-285750">
              <a:buFont typeface="Arial" panose="020B0604020202020204" pitchFamily="34" charset="0"/>
              <a:buChar char="•"/>
            </a:pPr>
            <a:endParaRPr lang="en-US" sz="1800" b="0" i="0" u="none" strike="noStrike" baseline="0">
              <a:solidFill>
                <a:srgbClr val="000000"/>
              </a:solidFill>
              <a:latin typeface="Arial" panose="020B0604020202020204" pitchFamily="34" charset="0"/>
            </a:endParaRPr>
          </a:p>
          <a:p>
            <a:pPr marL="285750" indent="-285750">
              <a:buFont typeface="Arial" panose="020B0604020202020204" pitchFamily="34" charset="0"/>
              <a:buChar char="•"/>
            </a:pPr>
            <a:endParaRPr lang="en-US">
              <a:solidFill>
                <a:srgbClr val="000000"/>
              </a:solidFill>
              <a:latin typeface="Arial" panose="020B0604020202020204" pitchFamily="34" charset="0"/>
            </a:endParaRPr>
          </a:p>
          <a:p>
            <a:pPr marL="285750" indent="-285750">
              <a:buFont typeface="Arial" panose="020B0604020202020204" pitchFamily="34" charset="0"/>
              <a:buChar char="•"/>
            </a:pPr>
            <a:endParaRPr lang="en-US" sz="1800" b="0" i="0" u="none" strike="noStrike" baseline="0">
              <a:solidFill>
                <a:srgbClr val="000000"/>
              </a:solidFill>
              <a:latin typeface="Arial" panose="020B0604020202020204" pitchFamily="34" charset="0"/>
            </a:endParaRPr>
          </a:p>
          <a:p>
            <a:pPr marL="285750" indent="-285750">
              <a:buFont typeface="Arial" panose="020B0604020202020204" pitchFamily="34" charset="0"/>
              <a:buChar char="•"/>
            </a:pPr>
            <a:endParaRPr lang="en-US">
              <a:solidFill>
                <a:srgbClr val="000000"/>
              </a:solidFill>
              <a:latin typeface="Arial" panose="020B0604020202020204" pitchFamily="34" charset="0"/>
            </a:endParaRPr>
          </a:p>
          <a:p>
            <a:pPr marL="285750" indent="-285750">
              <a:buFont typeface="Arial" panose="020B0604020202020204" pitchFamily="34" charset="0"/>
              <a:buChar char="•"/>
            </a:pPr>
            <a:endParaRPr lang="en-US" sz="1800" b="0" i="0" u="none" strike="noStrike" baseline="0">
              <a:solidFill>
                <a:srgbClr val="000000"/>
              </a:solidFill>
              <a:latin typeface="Arial" panose="020B0604020202020204" pitchFamily="34" charset="0"/>
            </a:endParaRPr>
          </a:p>
          <a:p>
            <a:pPr marL="285750" indent="-285750">
              <a:buFont typeface="Arial" panose="020B0604020202020204" pitchFamily="34" charset="0"/>
              <a:buChar char="•"/>
            </a:pPr>
            <a:endParaRPr lang="en-US">
              <a:solidFill>
                <a:srgbClr val="000000"/>
              </a:solidFill>
              <a:latin typeface="Arial" panose="020B0604020202020204" pitchFamily="34" charset="0"/>
            </a:endParaRPr>
          </a:p>
          <a:p>
            <a:pPr marL="285750" indent="-285750">
              <a:buFont typeface="Arial" panose="020B0604020202020204" pitchFamily="34" charset="0"/>
              <a:buChar char="•"/>
            </a:pPr>
            <a:r>
              <a:rPr lang="en-US" sz="1800" b="0" i="0" u="none" strike="noStrike" baseline="0">
                <a:solidFill>
                  <a:srgbClr val="000000"/>
                </a:solidFill>
                <a:latin typeface="Arial" panose="020B0604020202020204" pitchFamily="34" charset="0"/>
              </a:rPr>
              <a:t>	</a:t>
            </a:r>
          </a:p>
        </p:txBody>
      </p:sp>
    </p:spTree>
    <p:extLst>
      <p:ext uri="{BB962C8B-B14F-4D97-AF65-F5344CB8AC3E}">
        <p14:creationId xmlns:p14="http://schemas.microsoft.com/office/powerpoint/2010/main" val="3263126771"/>
      </p:ext>
    </p:extLst>
  </p:cSld>
  <p:clrMapOvr>
    <a:masterClrMapping/>
  </p:clrMapOvr>
  <p:extLst>
    <p:ext uri="{6950BFC3-D8DA-4A85-94F7-54DA5524770B}">
      <p188:commentRel xmlns:p188="http://schemas.microsoft.com/office/powerpoint/2018/8/main" r:id="rId2"/>
    </p:ext>
  </p:extLs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5603"/>
            <a:ext cx="11377264" cy="543595"/>
          </a:xfrm>
        </p:spPr>
        <p:txBody>
          <a:bodyPr/>
          <a:lstStyle/>
          <a:p>
            <a:r>
              <a:rPr lang="en-GB" sz="4400"/>
              <a:t>Inclisiran and LDL-c lowering</a:t>
            </a:r>
          </a:p>
        </p:txBody>
      </p:sp>
      <p:sp>
        <p:nvSpPr>
          <p:cNvPr id="6" name="TextBox 5">
            <a:extLst>
              <a:ext uri="{FF2B5EF4-FFF2-40B4-BE49-F238E27FC236}">
                <a16:creationId xmlns:a16="http://schemas.microsoft.com/office/drawing/2014/main" id="{3D621978-F26B-4C4B-BD00-DFDAAE3FEB89}"/>
              </a:ext>
            </a:extLst>
          </p:cNvPr>
          <p:cNvSpPr txBox="1"/>
          <p:nvPr/>
        </p:nvSpPr>
        <p:spPr>
          <a:xfrm>
            <a:off x="6982396" y="2698626"/>
            <a:ext cx="41678" cy="103875"/>
          </a:xfrm>
          <a:prstGeom prst="rect">
            <a:avLst/>
          </a:prstGeom>
          <a:solidFill>
            <a:schemeClr val="bg1"/>
          </a:solidFill>
        </p:spPr>
        <p:txBody>
          <a:bodyPr wrap="none" lIns="0" tIns="0" rIns="0" bIns="0" rtlCol="0">
            <a:spAutoFit/>
          </a:bodyPr>
          <a:lstStyle/>
          <a:p>
            <a:r>
              <a:rPr lang="en-US" sz="675"/>
              <a:t>a</a:t>
            </a:r>
            <a:endParaRPr lang="en-GB" sz="675"/>
          </a:p>
        </p:txBody>
      </p:sp>
      <p:sp>
        <p:nvSpPr>
          <p:cNvPr id="8" name="TextBox 7">
            <a:extLst>
              <a:ext uri="{FF2B5EF4-FFF2-40B4-BE49-F238E27FC236}">
                <a16:creationId xmlns:a16="http://schemas.microsoft.com/office/drawing/2014/main" id="{ED87C2E8-37F2-4614-B237-70052E7C03CA}"/>
              </a:ext>
            </a:extLst>
          </p:cNvPr>
          <p:cNvSpPr txBox="1"/>
          <p:nvPr/>
        </p:nvSpPr>
        <p:spPr>
          <a:xfrm>
            <a:off x="8233035" y="2698626"/>
            <a:ext cx="44884" cy="103875"/>
          </a:xfrm>
          <a:prstGeom prst="rect">
            <a:avLst/>
          </a:prstGeom>
          <a:solidFill>
            <a:schemeClr val="bg1"/>
          </a:solidFill>
        </p:spPr>
        <p:txBody>
          <a:bodyPr wrap="none" lIns="0" tIns="0" rIns="0" bIns="0" rtlCol="0">
            <a:spAutoFit/>
          </a:bodyPr>
          <a:lstStyle/>
          <a:p>
            <a:r>
              <a:rPr lang="en-US" sz="675"/>
              <a:t>b</a:t>
            </a:r>
            <a:endParaRPr lang="en-GB" sz="675"/>
          </a:p>
        </p:txBody>
      </p:sp>
      <p:sp>
        <p:nvSpPr>
          <p:cNvPr id="9" name="Rectangle 8">
            <a:extLst>
              <a:ext uri="{FF2B5EF4-FFF2-40B4-BE49-F238E27FC236}">
                <a16:creationId xmlns:a16="http://schemas.microsoft.com/office/drawing/2014/main" id="{B354BC6B-5940-4226-8F84-AE3C62AC6396}"/>
              </a:ext>
            </a:extLst>
          </p:cNvPr>
          <p:cNvSpPr/>
          <p:nvPr/>
        </p:nvSpPr>
        <p:spPr>
          <a:xfrm>
            <a:off x="7322047" y="2878931"/>
            <a:ext cx="81260" cy="616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grpSp>
        <p:nvGrpSpPr>
          <p:cNvPr id="51" name="Group 50">
            <a:extLst>
              <a:ext uri="{FF2B5EF4-FFF2-40B4-BE49-F238E27FC236}">
                <a16:creationId xmlns:a16="http://schemas.microsoft.com/office/drawing/2014/main" id="{07D60ED3-38E9-7440-587E-6B4CE2B2AFC1}"/>
              </a:ext>
            </a:extLst>
          </p:cNvPr>
          <p:cNvGrpSpPr/>
          <p:nvPr/>
        </p:nvGrpSpPr>
        <p:grpSpPr>
          <a:xfrm>
            <a:off x="1262581" y="1490233"/>
            <a:ext cx="9666839" cy="3877535"/>
            <a:chOff x="1842074" y="2472380"/>
            <a:chExt cx="8550863" cy="3429898"/>
          </a:xfrm>
        </p:grpSpPr>
        <p:sp>
          <p:nvSpPr>
            <p:cNvPr id="41" name="Rectangle 40">
              <a:extLst>
                <a:ext uri="{FF2B5EF4-FFF2-40B4-BE49-F238E27FC236}">
                  <a16:creationId xmlns:a16="http://schemas.microsoft.com/office/drawing/2014/main" id="{6D4120D6-6DD6-6221-549C-A201CE1EF738}"/>
                </a:ext>
              </a:extLst>
            </p:cNvPr>
            <p:cNvSpPr/>
            <p:nvPr/>
          </p:nvSpPr>
          <p:spPr>
            <a:xfrm>
              <a:off x="1925747" y="2493837"/>
              <a:ext cx="8410068" cy="2432454"/>
            </a:xfrm>
            <a:prstGeom prst="rect">
              <a:avLst/>
            </a:prstGeom>
            <a:solidFill>
              <a:srgbClr val="71277A">
                <a:alpha val="537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60">
                <a:solidFill>
                  <a:schemeClr val="accent4"/>
                </a:solidFill>
              </a:endParaRPr>
            </a:p>
          </p:txBody>
        </p:sp>
        <p:sp>
          <p:nvSpPr>
            <p:cNvPr id="42" name="Rectangle 41">
              <a:extLst>
                <a:ext uri="{FF2B5EF4-FFF2-40B4-BE49-F238E27FC236}">
                  <a16:creationId xmlns:a16="http://schemas.microsoft.com/office/drawing/2014/main" id="{FADD4747-05A7-65A3-11CD-161705560490}"/>
                </a:ext>
              </a:extLst>
            </p:cNvPr>
            <p:cNvSpPr/>
            <p:nvPr/>
          </p:nvSpPr>
          <p:spPr>
            <a:xfrm>
              <a:off x="1842074" y="5414965"/>
              <a:ext cx="8550863" cy="487313"/>
            </a:xfrm>
            <a:prstGeom prst="rect">
              <a:avLst/>
            </a:prstGeom>
          </p:spPr>
          <p:txBody>
            <a:bodyPr wrap="square" anchor="b">
              <a:spAutoFit/>
            </a:bodyPr>
            <a:lstStyle/>
            <a:p>
              <a:r>
                <a:rPr lang="en-GB" sz="600">
                  <a:latin typeface="Open Sans" panose="020B0606030504020204" pitchFamily="34" charset="0"/>
                  <a:ea typeface="Open Sans" panose="020B0606030504020204" pitchFamily="34" charset="0"/>
                  <a:cs typeface="Open Sans" panose="020B0606030504020204" pitchFamily="34" charset="0"/>
                </a:rPr>
                <a:t>* In patients with ASCVD or risk equivalents (including type 2 diabetes, FH, or a 10-year risk of a cardiovascular event of ≥20% as assessed by the Framingham Risk Score for Cardiovascular Disease or equivalent).</a:t>
              </a:r>
              <a:r>
                <a:rPr lang="en-GB" sz="600" baseline="30000">
                  <a:latin typeface="Open Sans" panose="020B0606030504020204" pitchFamily="34" charset="0"/>
                  <a:ea typeface="Open Sans" panose="020B0606030504020204" pitchFamily="34" charset="0"/>
                  <a:cs typeface="Open Sans" panose="020B0606030504020204" pitchFamily="34" charset="0"/>
                </a:rPr>
                <a:t>2</a:t>
              </a:r>
            </a:p>
            <a:p>
              <a:pPr>
                <a:spcAft>
                  <a:spcPts val="225"/>
                </a:spcAft>
              </a:pPr>
              <a:r>
                <a:rPr lang="en-GB" sz="600">
                  <a:latin typeface="Open Sans" panose="020B0606030504020204" pitchFamily="34" charset="0"/>
                  <a:ea typeface="Open Sans" panose="020B0606030504020204" pitchFamily="34" charset="0"/>
                  <a:cs typeface="Open Sans" panose="020B0606030504020204" pitchFamily="34" charset="0"/>
                </a:rPr>
                <a:t>ASCVD – atherosclerotic cardiovascular disease; FH – familial hypercholesterolaemia; HCP – healthcare professional; LDL-C – low-density lipoprotein cholesterol</a:t>
              </a:r>
            </a:p>
            <a:p>
              <a:pPr>
                <a:spcAft>
                  <a:spcPts val="225"/>
                </a:spcAft>
              </a:pPr>
              <a:r>
                <a:rPr lang="en-GB" sz="600" b="1">
                  <a:latin typeface="Open Sans" panose="020B0606030504020204" pitchFamily="34" charset="0"/>
                  <a:ea typeface="Open Sans" panose="020B0606030504020204" pitchFamily="34" charset="0"/>
                  <a:cs typeface="Open Sans" panose="020B0606030504020204" pitchFamily="34" charset="0"/>
                </a:rPr>
                <a:t>References:</a:t>
              </a:r>
              <a:r>
                <a:rPr lang="en-GB" sz="600">
                  <a:latin typeface="Open Sans" panose="020B0606030504020204" pitchFamily="34" charset="0"/>
                  <a:ea typeface="Open Sans" panose="020B0606030504020204" pitchFamily="34" charset="0"/>
                  <a:cs typeface="Open Sans" panose="020B0606030504020204" pitchFamily="34" charset="0"/>
                </a:rPr>
                <a:t> </a:t>
              </a:r>
              <a:r>
                <a:rPr lang="en-GB" sz="600" b="1">
                  <a:latin typeface="Open Sans" panose="020B0606030504020204" pitchFamily="34" charset="0"/>
                  <a:ea typeface="Open Sans" panose="020B0606030504020204" pitchFamily="34" charset="0"/>
                  <a:cs typeface="Open Sans" panose="020B0606030504020204" pitchFamily="34" charset="0"/>
                </a:rPr>
                <a:t>1.</a:t>
              </a:r>
              <a:r>
                <a:rPr lang="en-GB" sz="600">
                  <a:latin typeface="Open Sans" panose="020B0606030504020204" pitchFamily="34" charset="0"/>
                  <a:ea typeface="Open Sans" panose="020B0606030504020204" pitchFamily="34" charset="0"/>
                  <a:cs typeface="Open Sans" panose="020B0606030504020204" pitchFamily="34" charset="0"/>
                </a:rPr>
                <a:t> </a:t>
              </a:r>
              <a:r>
                <a:rPr lang="en-GB" sz="600" err="1">
                  <a:latin typeface="Open Sans" panose="020B0606030504020204" pitchFamily="34" charset="0"/>
                  <a:ea typeface="Open Sans" panose="020B0606030504020204" pitchFamily="34" charset="0"/>
                  <a:cs typeface="Open Sans" panose="020B0606030504020204" pitchFamily="34" charset="0"/>
                </a:rPr>
                <a:t>Leqvio</a:t>
              </a:r>
              <a:r>
                <a:rPr lang="en-GB" sz="600" baseline="30000">
                  <a:latin typeface="Open Sans" panose="020B0606030504020204" pitchFamily="34" charset="0"/>
                  <a:ea typeface="Open Sans" panose="020B0606030504020204" pitchFamily="34" charset="0"/>
                  <a:cs typeface="Open Sans" panose="020B0606030504020204" pitchFamily="34" charset="0"/>
                </a:rPr>
                <a:t>®</a:t>
              </a:r>
              <a:r>
                <a:rPr lang="en-GB" sz="600">
                  <a:latin typeface="Open Sans" panose="020B0606030504020204" pitchFamily="34" charset="0"/>
                  <a:ea typeface="Open Sans" panose="020B0606030504020204" pitchFamily="34" charset="0"/>
                  <a:cs typeface="Open Sans" panose="020B0606030504020204" pitchFamily="34" charset="0"/>
                </a:rPr>
                <a:t> Summary of Product Characteristics. </a:t>
              </a:r>
              <a:r>
                <a:rPr lang="en-GB" sz="600" b="1">
                  <a:latin typeface="Open Sans" panose="020B0606030504020204" pitchFamily="34" charset="0"/>
                  <a:ea typeface="Open Sans" panose="020B0606030504020204" pitchFamily="34" charset="0"/>
                  <a:cs typeface="Open Sans" panose="020B0606030504020204" pitchFamily="34" charset="0"/>
                </a:rPr>
                <a:t>2.</a:t>
              </a:r>
              <a:r>
                <a:rPr lang="en-GB" sz="600">
                  <a:latin typeface="Open Sans" panose="020B0606030504020204" pitchFamily="34" charset="0"/>
                  <a:ea typeface="Open Sans" panose="020B0606030504020204" pitchFamily="34" charset="0"/>
                  <a:cs typeface="Open Sans" panose="020B0606030504020204" pitchFamily="34" charset="0"/>
                </a:rPr>
                <a:t> Ray KK et al. N </a:t>
              </a:r>
              <a:r>
                <a:rPr lang="en-GB" sz="600" err="1">
                  <a:latin typeface="Open Sans" panose="020B0606030504020204" pitchFamily="34" charset="0"/>
                  <a:ea typeface="Open Sans" panose="020B0606030504020204" pitchFamily="34" charset="0"/>
                  <a:cs typeface="Open Sans" panose="020B0606030504020204" pitchFamily="34" charset="0"/>
                </a:rPr>
                <a:t>Engl</a:t>
              </a:r>
              <a:r>
                <a:rPr lang="en-GB" sz="600">
                  <a:latin typeface="Open Sans" panose="020B0606030504020204" pitchFamily="34" charset="0"/>
                  <a:ea typeface="Open Sans" panose="020B0606030504020204" pitchFamily="34" charset="0"/>
                  <a:cs typeface="Open Sans" panose="020B0606030504020204" pitchFamily="34" charset="0"/>
                </a:rPr>
                <a:t> J Med 2020;382(16):1507‐1519. </a:t>
              </a:r>
              <a:r>
                <a:rPr lang="en-GB" sz="600" b="1">
                  <a:latin typeface="Open Sans" panose="020B0606030504020204" pitchFamily="34" charset="0"/>
                  <a:ea typeface="Open Sans" panose="020B0606030504020204" pitchFamily="34" charset="0"/>
                  <a:cs typeface="Open Sans" panose="020B0606030504020204" pitchFamily="34" charset="0"/>
                </a:rPr>
                <a:t>3.</a:t>
              </a:r>
              <a:r>
                <a:rPr lang="en-GB" sz="600">
                  <a:latin typeface="Open Sans" panose="020B0606030504020204" pitchFamily="34" charset="0"/>
                  <a:ea typeface="Open Sans" panose="020B0606030504020204" pitchFamily="34" charset="0"/>
                  <a:cs typeface="Open Sans" panose="020B0606030504020204" pitchFamily="34" charset="0"/>
                </a:rPr>
                <a:t> </a:t>
              </a:r>
              <a:r>
                <a:rPr lang="en-GB" sz="600" err="1">
                  <a:latin typeface="Open Sans" panose="020B0606030504020204" pitchFamily="34" charset="0"/>
                  <a:ea typeface="Open Sans" panose="020B0606030504020204" pitchFamily="34" charset="0"/>
                  <a:cs typeface="Open Sans" panose="020B0606030504020204" pitchFamily="34" charset="0"/>
                </a:rPr>
                <a:t>Stoekenbroek</a:t>
              </a:r>
              <a:r>
                <a:rPr lang="en-GB" sz="600">
                  <a:latin typeface="Open Sans" panose="020B0606030504020204" pitchFamily="34" charset="0"/>
                  <a:ea typeface="Open Sans" panose="020B0606030504020204" pitchFamily="34" charset="0"/>
                  <a:cs typeface="Open Sans" panose="020B0606030504020204" pitchFamily="34" charset="0"/>
                </a:rPr>
                <a:t> RM et al. Future </a:t>
              </a:r>
              <a:r>
                <a:rPr lang="en-GB" sz="600" err="1">
                  <a:latin typeface="Open Sans" panose="020B0606030504020204" pitchFamily="34" charset="0"/>
                  <a:ea typeface="Open Sans" panose="020B0606030504020204" pitchFamily="34" charset="0"/>
                  <a:cs typeface="Open Sans" panose="020B0606030504020204" pitchFamily="34" charset="0"/>
                </a:rPr>
                <a:t>Cardiol</a:t>
              </a:r>
              <a:r>
                <a:rPr lang="en-GB" sz="600">
                  <a:latin typeface="Open Sans" panose="020B0606030504020204" pitchFamily="34" charset="0"/>
                  <a:ea typeface="Open Sans" panose="020B0606030504020204" pitchFamily="34" charset="0"/>
                  <a:cs typeface="Open Sans" panose="020B0606030504020204" pitchFamily="34" charset="0"/>
                </a:rPr>
                <a:t> 2018;14(6):433-442. </a:t>
              </a:r>
              <a:r>
                <a:rPr lang="en-GB" sz="600" b="1">
                  <a:latin typeface="Open Sans" panose="020B0606030504020204" pitchFamily="34" charset="0"/>
                  <a:ea typeface="Open Sans" panose="020B0606030504020204" pitchFamily="34" charset="0"/>
                  <a:cs typeface="Open Sans" panose="020B0606030504020204" pitchFamily="34" charset="0"/>
                </a:rPr>
                <a:t>4.</a:t>
              </a:r>
              <a:r>
                <a:rPr lang="en-GB" sz="600">
                  <a:latin typeface="Open Sans" panose="020B0606030504020204" pitchFamily="34" charset="0"/>
                  <a:ea typeface="Open Sans" panose="020B0606030504020204" pitchFamily="34" charset="0"/>
                  <a:cs typeface="Open Sans" panose="020B0606030504020204" pitchFamily="34" charset="0"/>
                </a:rPr>
                <a:t> </a:t>
              </a:r>
              <a:r>
                <a:rPr lang="en-GB" sz="600" err="1">
                  <a:latin typeface="Open Sans" panose="020B0606030504020204" pitchFamily="34" charset="0"/>
                  <a:ea typeface="Open Sans" panose="020B0606030504020204" pitchFamily="34" charset="0"/>
                  <a:cs typeface="Open Sans" panose="020B0606030504020204" pitchFamily="34" charset="0"/>
                </a:rPr>
                <a:t>Klinovski</a:t>
              </a:r>
              <a:r>
                <a:rPr lang="en-GB" sz="600">
                  <a:latin typeface="Open Sans" panose="020B0606030504020204" pitchFamily="34" charset="0"/>
                  <a:ea typeface="Open Sans" panose="020B0606030504020204" pitchFamily="34" charset="0"/>
                  <a:cs typeface="Open Sans" panose="020B0606030504020204" pitchFamily="34" charset="0"/>
                </a:rPr>
                <a:t> M et al. CADTH Issues in Emerging Health Technologies, 2019. Canadian Agency for Drugs and Technologies in Health. </a:t>
              </a:r>
            </a:p>
          </p:txBody>
        </p:sp>
        <p:sp>
          <p:nvSpPr>
            <p:cNvPr id="43" name="Title 2">
              <a:extLst>
                <a:ext uri="{FF2B5EF4-FFF2-40B4-BE49-F238E27FC236}">
                  <a16:creationId xmlns:a16="http://schemas.microsoft.com/office/drawing/2014/main" id="{DC9E677A-8C4D-0B28-87E2-6183A9B747FD}"/>
                </a:ext>
              </a:extLst>
            </p:cNvPr>
            <p:cNvSpPr txBox="1">
              <a:spLocks/>
            </p:cNvSpPr>
            <p:nvPr/>
          </p:nvSpPr>
          <p:spPr bwMode="auto">
            <a:xfrm>
              <a:off x="4353699" y="2828706"/>
              <a:ext cx="3152029" cy="473534"/>
            </a:xfrm>
            <a:prstGeom prst="rect">
              <a:avLst/>
            </a:prstGeom>
          </p:spPr>
          <p:txBody>
            <a:bodyPr vert="horz" lIns="68580" tIns="34290" rIns="68580" bIns="34290" rtlCol="0" anchor="t" anchorCtr="0">
              <a:noAutofit/>
            </a:bodyPr>
            <a:lstStyle>
              <a:lvl1pPr algn="ctr" defTabSz="914400" rtl="0" eaLnBrk="1" latinLnBrk="0" hangingPunct="1">
                <a:lnSpc>
                  <a:spcPct val="90000"/>
                </a:lnSpc>
                <a:spcBef>
                  <a:spcPct val="0"/>
                </a:spcBef>
                <a:buNone/>
                <a:defRPr sz="4267" b="0" kern="1200" baseline="0">
                  <a:solidFill>
                    <a:schemeClr val="tx1"/>
                  </a:solidFill>
                  <a:latin typeface="Code Pro Bold" panose="02000000000000000000" pitchFamily="2" charset="77"/>
                  <a:ea typeface="+mj-ea"/>
                  <a:cs typeface="+mj-cs"/>
                </a:defRPr>
              </a:lvl1pPr>
            </a:lstStyle>
            <a:p>
              <a:pPr algn="l">
                <a:lnSpc>
                  <a:spcPct val="100000"/>
                </a:lnSpc>
                <a:spcBef>
                  <a:spcPts val="0"/>
                </a:spcBef>
                <a:buSzPct val="100000"/>
                <a:tabLst>
                  <a:tab pos="2999185" algn="r"/>
                  <a:tab pos="6172200" algn="r"/>
                </a:tabLst>
              </a:pPr>
              <a:r>
                <a:rPr lang="en-US" sz="2325" b="1">
                  <a:solidFill>
                    <a:srgbClr val="71277A"/>
                  </a:solidFill>
                  <a:latin typeface="Open Sans Extrabold" panose="020B0606030504020204" pitchFamily="34" charset="0"/>
                  <a:ea typeface="Open Sans Extrabold" panose="020B0606030504020204" pitchFamily="34" charset="0"/>
                  <a:cs typeface="Open Sans Extrabold" panose="020B0606030504020204" pitchFamily="34" charset="0"/>
                </a:rPr>
                <a:t>MAINTENANCE</a:t>
              </a:r>
            </a:p>
          </p:txBody>
        </p:sp>
        <p:sp>
          <p:nvSpPr>
            <p:cNvPr id="44" name="Title 2">
              <a:extLst>
                <a:ext uri="{FF2B5EF4-FFF2-40B4-BE49-F238E27FC236}">
                  <a16:creationId xmlns:a16="http://schemas.microsoft.com/office/drawing/2014/main" id="{D8A8B4EA-DF51-F813-C5DE-315EE7671A36}"/>
                </a:ext>
              </a:extLst>
            </p:cNvPr>
            <p:cNvSpPr txBox="1">
              <a:spLocks/>
            </p:cNvSpPr>
            <p:nvPr/>
          </p:nvSpPr>
          <p:spPr bwMode="auto">
            <a:xfrm>
              <a:off x="4322524" y="3037219"/>
              <a:ext cx="3152029" cy="717733"/>
            </a:xfrm>
            <a:prstGeom prst="rect">
              <a:avLst/>
            </a:prstGeom>
          </p:spPr>
          <p:txBody>
            <a:bodyPr vert="horz" lIns="68580" tIns="34290" rIns="68580" bIns="34290" rtlCol="0" anchor="t" anchorCtr="0">
              <a:noAutofit/>
            </a:bodyPr>
            <a:lstStyle>
              <a:lvl1pPr algn="ctr" defTabSz="914400" rtl="0" eaLnBrk="1" latinLnBrk="0" hangingPunct="1">
                <a:lnSpc>
                  <a:spcPct val="90000"/>
                </a:lnSpc>
                <a:spcBef>
                  <a:spcPct val="0"/>
                </a:spcBef>
                <a:buNone/>
                <a:defRPr sz="4267" b="0" kern="1200" baseline="0">
                  <a:solidFill>
                    <a:schemeClr val="tx1"/>
                  </a:solidFill>
                  <a:latin typeface="Code Pro Bold" panose="02000000000000000000" pitchFamily="2" charset="77"/>
                  <a:ea typeface="+mj-ea"/>
                  <a:cs typeface="+mj-cs"/>
                </a:defRPr>
              </a:lvl1pPr>
            </a:lstStyle>
            <a:p>
              <a:pPr algn="l">
                <a:lnSpc>
                  <a:spcPct val="100000"/>
                </a:lnSpc>
                <a:spcBef>
                  <a:spcPts val="0"/>
                </a:spcBef>
                <a:buSzPct val="100000"/>
                <a:tabLst>
                  <a:tab pos="2999185" algn="r"/>
                  <a:tab pos="6172200" algn="r"/>
                </a:tabLst>
              </a:pPr>
              <a:r>
                <a:rPr lang="en-US" sz="5700" b="1">
                  <a:solidFill>
                    <a:srgbClr val="71277A"/>
                  </a:solidFill>
                  <a:latin typeface="Open Sans Semibold" panose="020B0606030504020204" pitchFamily="34" charset="0"/>
                  <a:ea typeface="Open Sans Semibold" panose="020B0606030504020204" pitchFamily="34" charset="0"/>
                  <a:cs typeface="Open Sans Semibold" panose="020B0606030504020204" pitchFamily="34" charset="0"/>
                </a:rPr>
                <a:t>DOSES</a:t>
              </a:r>
            </a:p>
          </p:txBody>
        </p:sp>
        <p:sp>
          <p:nvSpPr>
            <p:cNvPr id="45" name="Title 2">
              <a:extLst>
                <a:ext uri="{FF2B5EF4-FFF2-40B4-BE49-F238E27FC236}">
                  <a16:creationId xmlns:a16="http://schemas.microsoft.com/office/drawing/2014/main" id="{C5096D9D-263D-E572-BA87-B216A17C6C89}"/>
                </a:ext>
              </a:extLst>
            </p:cNvPr>
            <p:cNvSpPr txBox="1">
              <a:spLocks/>
            </p:cNvSpPr>
            <p:nvPr/>
          </p:nvSpPr>
          <p:spPr bwMode="auto">
            <a:xfrm>
              <a:off x="4353698" y="3664917"/>
              <a:ext cx="2507793" cy="717733"/>
            </a:xfrm>
            <a:prstGeom prst="rect">
              <a:avLst/>
            </a:prstGeom>
          </p:spPr>
          <p:txBody>
            <a:bodyPr vert="horz" lIns="68580" tIns="34290" rIns="68580" bIns="34290" rtlCol="0" anchor="t" anchorCtr="0">
              <a:noAutofit/>
            </a:bodyPr>
            <a:lstStyle>
              <a:lvl1pPr algn="ctr" defTabSz="914400" rtl="0" eaLnBrk="1" latinLnBrk="0" hangingPunct="1">
                <a:lnSpc>
                  <a:spcPct val="90000"/>
                </a:lnSpc>
                <a:spcBef>
                  <a:spcPct val="0"/>
                </a:spcBef>
                <a:buNone/>
                <a:defRPr sz="4267" b="0" kern="1200" baseline="0">
                  <a:solidFill>
                    <a:schemeClr val="tx1"/>
                  </a:solidFill>
                  <a:latin typeface="Code Pro Bold" panose="02000000000000000000" pitchFamily="2" charset="77"/>
                  <a:ea typeface="+mj-ea"/>
                  <a:cs typeface="+mj-cs"/>
                </a:defRPr>
              </a:lvl1pPr>
            </a:lstStyle>
            <a:p>
              <a:pPr algn="l">
                <a:lnSpc>
                  <a:spcPct val="100000"/>
                </a:lnSpc>
                <a:spcBef>
                  <a:spcPts val="0"/>
                </a:spcBef>
                <a:buSzPct val="100000"/>
                <a:tabLst>
                  <a:tab pos="2999185" algn="r"/>
                  <a:tab pos="6172200" algn="r"/>
                </a:tabLst>
              </a:pPr>
              <a:r>
                <a:rPr lang="en-US" sz="4950" b="1">
                  <a:solidFill>
                    <a:srgbClr val="71277A">
                      <a:alpha val="39871"/>
                    </a:srgbClr>
                  </a:solidFill>
                  <a:latin typeface="Open Sans Extrabold" panose="020B0606030504020204" pitchFamily="34" charset="0"/>
                  <a:ea typeface="Open Sans Extrabold" panose="020B0606030504020204" pitchFamily="34" charset="0"/>
                  <a:cs typeface="Open Sans Extrabold" panose="020B0606030504020204" pitchFamily="34" charset="0"/>
                </a:rPr>
                <a:t>A YEAR</a:t>
              </a:r>
              <a:endParaRPr lang="en-US" sz="4950" b="1" baseline="30000">
                <a:solidFill>
                  <a:srgbClr val="71277A">
                    <a:alpha val="39871"/>
                  </a:srgbClr>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46" name="TextBox 45">
              <a:extLst>
                <a:ext uri="{FF2B5EF4-FFF2-40B4-BE49-F238E27FC236}">
                  <a16:creationId xmlns:a16="http://schemas.microsoft.com/office/drawing/2014/main" id="{BEEE828C-1D92-D83D-841B-8C6FE03F93D6}"/>
                </a:ext>
              </a:extLst>
            </p:cNvPr>
            <p:cNvSpPr txBox="1"/>
            <p:nvPr/>
          </p:nvSpPr>
          <p:spPr>
            <a:xfrm>
              <a:off x="6580618" y="3837662"/>
              <a:ext cx="687926" cy="230832"/>
            </a:xfrm>
            <a:prstGeom prst="rect">
              <a:avLst/>
            </a:prstGeom>
            <a:noFill/>
          </p:spPr>
          <p:txBody>
            <a:bodyPr wrap="square" rtlCol="0">
              <a:spAutoFit/>
            </a:bodyPr>
            <a:lstStyle/>
            <a:p>
              <a:r>
                <a:rPr lang="en-GB" sz="1350" spc="-90" baseline="30000">
                  <a:solidFill>
                    <a:srgbClr val="71277A">
                      <a:alpha val="50000"/>
                    </a:srgbClr>
                  </a:solidFill>
                  <a:latin typeface="Open Sans" panose="020B0606030504020204" pitchFamily="34" charset="0"/>
                  <a:ea typeface="Open Sans" panose="020B0606030504020204" pitchFamily="34" charset="0"/>
                  <a:cs typeface="Open Sans" panose="020B0606030504020204" pitchFamily="34" charset="0"/>
                </a:rPr>
                <a:t>†</a:t>
              </a:r>
              <a:r>
                <a:rPr lang="en-US" sz="1350" baseline="30000">
                  <a:solidFill>
                    <a:srgbClr val="71277A">
                      <a:alpha val="39891"/>
                    </a:srgbClr>
                  </a:solidFill>
                  <a:latin typeface="Open Sans" panose="020B0606030504020204" pitchFamily="34" charset="0"/>
                  <a:ea typeface="Open Sans" panose="020B0606030504020204" pitchFamily="34" charset="0"/>
                  <a:cs typeface="Open Sans" panose="020B0606030504020204" pitchFamily="34" charset="0"/>
                </a:rPr>
                <a:t>1</a:t>
              </a:r>
            </a:p>
          </p:txBody>
        </p:sp>
        <p:sp>
          <p:nvSpPr>
            <p:cNvPr id="47" name="TextBox 46">
              <a:extLst>
                <a:ext uri="{FF2B5EF4-FFF2-40B4-BE49-F238E27FC236}">
                  <a16:creationId xmlns:a16="http://schemas.microsoft.com/office/drawing/2014/main" id="{2646F778-D510-60A6-D267-4FA84D225E72}"/>
                </a:ext>
              </a:extLst>
            </p:cNvPr>
            <p:cNvSpPr txBox="1"/>
            <p:nvPr/>
          </p:nvSpPr>
          <p:spPr>
            <a:xfrm>
              <a:off x="7308358" y="2834148"/>
              <a:ext cx="2807632" cy="1613519"/>
            </a:xfrm>
            <a:prstGeom prst="rect">
              <a:avLst/>
            </a:prstGeom>
            <a:noFill/>
            <a:ln>
              <a:noFill/>
            </a:ln>
          </p:spPr>
          <p:txBody>
            <a:bodyPr wrap="square">
              <a:spAutoFit/>
            </a:bodyPr>
            <a:lstStyle/>
            <a:p>
              <a:pPr marL="257175" indent="-257175">
                <a:lnSpc>
                  <a:spcPts val="2475"/>
                </a:lnSpc>
                <a:spcAft>
                  <a:spcPts val="675"/>
                </a:spcAft>
                <a:buClr>
                  <a:srgbClr val="71277A"/>
                </a:buClr>
                <a:buFont typeface="Arial" panose="020B0604020202020204" pitchFamily="34" charset="0"/>
                <a:buChar char="•"/>
              </a:pPr>
              <a:r>
                <a:rPr lang="en-GB" sz="1500">
                  <a:solidFill>
                    <a:srgbClr val="71277A"/>
                  </a:solidFill>
                  <a:latin typeface="Open Sans" panose="020B0606030504020204" pitchFamily="34" charset="0"/>
                  <a:ea typeface="Open Sans" panose="020B0606030504020204" pitchFamily="34" charset="0"/>
                  <a:cs typeface="Open Sans" panose="020B0606030504020204" pitchFamily="34" charset="0"/>
                </a:rPr>
                <a:t>HCP-administered</a:t>
              </a:r>
            </a:p>
            <a:p>
              <a:pPr marL="257175" indent="-257175">
                <a:lnSpc>
                  <a:spcPts val="2475"/>
                </a:lnSpc>
                <a:spcAft>
                  <a:spcPts val="675"/>
                </a:spcAft>
                <a:buClr>
                  <a:srgbClr val="71277A"/>
                </a:buClr>
                <a:buFont typeface="Arial" panose="020B0604020202020204" pitchFamily="34" charset="0"/>
                <a:buChar char="•"/>
              </a:pPr>
              <a:r>
                <a:rPr lang="en-GB" sz="1500">
                  <a:solidFill>
                    <a:srgbClr val="71277A"/>
                  </a:solidFill>
                  <a:latin typeface="Open Sans" panose="020B0606030504020204" pitchFamily="34" charset="0"/>
                  <a:ea typeface="Open Sans" panose="020B0606030504020204" pitchFamily="34" charset="0"/>
                  <a:cs typeface="Open Sans" panose="020B0606030504020204" pitchFamily="34" charset="0"/>
                </a:rPr>
                <a:t>Subcutaneous injection</a:t>
              </a:r>
            </a:p>
            <a:p>
              <a:pPr marL="257175" indent="-257175">
                <a:lnSpc>
                  <a:spcPts val="2475"/>
                </a:lnSpc>
                <a:spcAft>
                  <a:spcPts val="675"/>
                </a:spcAft>
                <a:buClr>
                  <a:srgbClr val="71277A"/>
                </a:buClr>
                <a:buFont typeface="Arial" panose="020B0604020202020204" pitchFamily="34" charset="0"/>
                <a:buChar char="•"/>
              </a:pPr>
              <a:r>
                <a:rPr lang="en-GB" sz="1500">
                  <a:solidFill>
                    <a:srgbClr val="71277A"/>
                  </a:solidFill>
                  <a:latin typeface="Open Sans" panose="020B0606030504020204" pitchFamily="34" charset="0"/>
                  <a:ea typeface="Open Sans" panose="020B0606030504020204" pitchFamily="34" charset="0"/>
                  <a:cs typeface="Open Sans" panose="020B0606030504020204" pitchFamily="34" charset="0"/>
                </a:rPr>
                <a:t>No refrigeration required</a:t>
              </a:r>
            </a:p>
            <a:p>
              <a:pPr marL="257175" indent="-257175">
                <a:lnSpc>
                  <a:spcPts val="2475"/>
                </a:lnSpc>
                <a:spcAft>
                  <a:spcPts val="900"/>
                </a:spcAft>
                <a:buClr>
                  <a:srgbClr val="71277A"/>
                </a:buClr>
                <a:buFont typeface="Arial" panose="020B0604020202020204" pitchFamily="34" charset="0"/>
                <a:buChar char="•"/>
              </a:pPr>
              <a:r>
                <a:rPr lang="en-GB" sz="1500">
                  <a:solidFill>
                    <a:srgbClr val="71277A"/>
                  </a:solidFill>
                  <a:latin typeface="Open Sans" panose="020B0606030504020204" pitchFamily="34" charset="0"/>
                  <a:ea typeface="Open Sans" panose="020B0606030504020204" pitchFamily="34" charset="0"/>
                  <a:cs typeface="Open Sans" panose="020B0606030504020204" pitchFamily="34" charset="0"/>
                </a:rPr>
                <a:t>Fixed dose</a:t>
              </a:r>
            </a:p>
          </p:txBody>
        </p:sp>
        <p:pic>
          <p:nvPicPr>
            <p:cNvPr id="48" name="Picture 47" descr="A picture containing logo&#10;&#10;Description automatically generated">
              <a:extLst>
                <a:ext uri="{FF2B5EF4-FFF2-40B4-BE49-F238E27FC236}">
                  <a16:creationId xmlns:a16="http://schemas.microsoft.com/office/drawing/2014/main" id="{3D8C7B66-0F6A-D641-6E07-97BB7D939077}"/>
                </a:ext>
              </a:extLst>
            </p:cNvPr>
            <p:cNvPicPr>
              <a:picLocks noChangeAspect="1"/>
            </p:cNvPicPr>
            <p:nvPr/>
          </p:nvPicPr>
          <p:blipFill>
            <a:blip r:embed="rId3"/>
            <a:stretch>
              <a:fillRect/>
            </a:stretch>
          </p:blipFill>
          <p:spPr>
            <a:xfrm>
              <a:off x="2027565" y="3034062"/>
              <a:ext cx="1447460" cy="1411720"/>
            </a:xfrm>
            <a:prstGeom prst="rect">
              <a:avLst/>
            </a:prstGeom>
          </p:spPr>
        </p:pic>
        <p:sp>
          <p:nvSpPr>
            <p:cNvPr id="49" name="Title 2">
              <a:extLst>
                <a:ext uri="{FF2B5EF4-FFF2-40B4-BE49-F238E27FC236}">
                  <a16:creationId xmlns:a16="http://schemas.microsoft.com/office/drawing/2014/main" id="{29989166-60D4-14C6-9AFA-C860A0E2BBD6}"/>
                </a:ext>
              </a:extLst>
            </p:cNvPr>
            <p:cNvSpPr txBox="1">
              <a:spLocks/>
            </p:cNvSpPr>
            <p:nvPr/>
          </p:nvSpPr>
          <p:spPr bwMode="auto">
            <a:xfrm>
              <a:off x="3217592" y="2472380"/>
              <a:ext cx="1253897" cy="1963861"/>
            </a:xfrm>
            <a:prstGeom prst="rect">
              <a:avLst/>
            </a:prstGeom>
          </p:spPr>
          <p:txBody>
            <a:bodyPr vert="horz" lIns="68580" tIns="34290" rIns="68580" bIns="34290" rtlCol="0" anchor="t" anchorCtr="0">
              <a:noAutofit/>
            </a:bodyPr>
            <a:lstStyle>
              <a:lvl1pPr algn="ctr" defTabSz="914400" rtl="0" eaLnBrk="1" latinLnBrk="0" hangingPunct="1">
                <a:lnSpc>
                  <a:spcPct val="90000"/>
                </a:lnSpc>
                <a:spcBef>
                  <a:spcPct val="0"/>
                </a:spcBef>
                <a:buNone/>
                <a:defRPr sz="4267" b="0" kern="1200" baseline="0">
                  <a:solidFill>
                    <a:schemeClr val="tx1"/>
                  </a:solidFill>
                  <a:latin typeface="Code Pro Bold" panose="02000000000000000000" pitchFamily="2" charset="77"/>
                  <a:ea typeface="+mj-ea"/>
                  <a:cs typeface="+mj-cs"/>
                </a:defRPr>
              </a:lvl1pPr>
            </a:lstStyle>
            <a:p>
              <a:pPr algn="l">
                <a:lnSpc>
                  <a:spcPct val="100000"/>
                </a:lnSpc>
                <a:spcBef>
                  <a:spcPts val="0"/>
                </a:spcBef>
                <a:buSzPct val="100000"/>
                <a:tabLst>
                  <a:tab pos="2999185" algn="r"/>
                  <a:tab pos="6172200" algn="r"/>
                </a:tabLst>
              </a:pPr>
              <a:r>
                <a:rPr lang="en-US" sz="14925" b="1">
                  <a:solidFill>
                    <a:srgbClr val="71277A"/>
                  </a:solidFill>
                  <a:latin typeface="Open Sans Semibold" panose="020B0606030504020204" pitchFamily="34" charset="0"/>
                  <a:ea typeface="Open Sans Semibold" panose="020B0606030504020204" pitchFamily="34" charset="0"/>
                  <a:cs typeface="Open Sans Semibold" panose="020B0606030504020204" pitchFamily="34" charset="0"/>
                </a:rPr>
                <a:t>2</a:t>
              </a:r>
              <a:endParaRPr lang="en-US" sz="14925" b="1" baseline="30000">
                <a:solidFill>
                  <a:srgbClr val="71277A"/>
                </a:solidFill>
                <a:latin typeface="Open Sans Semibold" panose="020B0606030504020204" pitchFamily="34" charset="0"/>
                <a:ea typeface="Open Sans Semibold" panose="020B0606030504020204" pitchFamily="34" charset="0"/>
                <a:cs typeface="Open Sans Semibold" panose="020B0606030504020204" pitchFamily="34" charset="0"/>
              </a:endParaRPr>
            </a:p>
          </p:txBody>
        </p:sp>
        <p:sp>
          <p:nvSpPr>
            <p:cNvPr id="50" name="Rectangle 49">
              <a:extLst>
                <a:ext uri="{FF2B5EF4-FFF2-40B4-BE49-F238E27FC236}">
                  <a16:creationId xmlns:a16="http://schemas.microsoft.com/office/drawing/2014/main" id="{58DC2020-B62E-0DD4-06DC-8C8F5CA5B004}"/>
                </a:ext>
              </a:extLst>
            </p:cNvPr>
            <p:cNvSpPr/>
            <p:nvPr/>
          </p:nvSpPr>
          <p:spPr>
            <a:xfrm>
              <a:off x="2008617" y="4607366"/>
              <a:ext cx="8155818" cy="276999"/>
            </a:xfrm>
            <a:prstGeom prst="rect">
              <a:avLst/>
            </a:prstGeom>
          </p:spPr>
          <p:txBody>
            <a:bodyPr wrap="square">
              <a:spAutoFit/>
            </a:bodyPr>
            <a:lstStyle/>
            <a:p>
              <a:r>
                <a:rPr lang="en-GB" sz="1200" spc="-90">
                  <a:latin typeface="Open Sans" panose="020B0606030504020204" pitchFamily="34" charset="0"/>
                  <a:ea typeface="Open Sans" panose="020B0606030504020204" pitchFamily="34" charset="0"/>
                  <a:cs typeface="Open Sans" panose="020B0606030504020204" pitchFamily="34" charset="0"/>
                </a:rPr>
                <a:t>†</a:t>
              </a:r>
              <a:r>
                <a:rPr lang="en-GB" sz="1200">
                  <a:latin typeface="Open Sans" panose="020B0606030504020204" pitchFamily="34" charset="0"/>
                  <a:ea typeface="Open Sans" panose="020B0606030504020204" pitchFamily="34" charset="0"/>
                  <a:cs typeface="Open Sans" panose="020B0606030504020204" pitchFamily="34" charset="0"/>
                </a:rPr>
                <a:t> After an initial dose, inclisiran is administered again at 3 months, followed by every 6 months.</a:t>
              </a:r>
              <a:r>
                <a:rPr lang="en-GB" sz="1200" baseline="30000">
                  <a:latin typeface="Open Sans" panose="020B0606030504020204" pitchFamily="34" charset="0"/>
                  <a:ea typeface="Open Sans" panose="020B0606030504020204" pitchFamily="34" charset="0"/>
                  <a:cs typeface="Open Sans" panose="020B0606030504020204" pitchFamily="34" charset="0"/>
                </a:rPr>
                <a:t>1</a:t>
              </a:r>
              <a:endParaRPr lang="en-GB" sz="1200">
                <a:latin typeface="Open Sans" panose="020B0606030504020204" pitchFamily="34" charset="0"/>
                <a:ea typeface="Open Sans" panose="020B0606030504020204" pitchFamily="34" charset="0"/>
                <a:cs typeface="Open Sans" panose="020B0606030504020204" pitchFamily="34" charset="0"/>
              </a:endParaRPr>
            </a:p>
          </p:txBody>
        </p:sp>
      </p:grpSp>
    </p:spTree>
    <p:extLst>
      <p:ext uri="{BB962C8B-B14F-4D97-AF65-F5344CB8AC3E}">
        <p14:creationId xmlns:p14="http://schemas.microsoft.com/office/powerpoint/2010/main" val="284270270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5603"/>
            <a:ext cx="11377264" cy="543595"/>
          </a:xfrm>
        </p:spPr>
        <p:txBody>
          <a:bodyPr/>
          <a:lstStyle/>
          <a:p>
            <a:r>
              <a:rPr lang="en-GB" sz="4400"/>
              <a:t>Inclisiran and LDL-c lowering</a:t>
            </a:r>
          </a:p>
        </p:txBody>
      </p:sp>
      <p:sp>
        <p:nvSpPr>
          <p:cNvPr id="6" name="TextBox 5">
            <a:extLst>
              <a:ext uri="{FF2B5EF4-FFF2-40B4-BE49-F238E27FC236}">
                <a16:creationId xmlns:a16="http://schemas.microsoft.com/office/drawing/2014/main" id="{3D621978-F26B-4C4B-BD00-DFDAAE3FEB89}"/>
              </a:ext>
            </a:extLst>
          </p:cNvPr>
          <p:cNvSpPr txBox="1"/>
          <p:nvPr/>
        </p:nvSpPr>
        <p:spPr>
          <a:xfrm>
            <a:off x="6982396" y="2698626"/>
            <a:ext cx="41678" cy="103875"/>
          </a:xfrm>
          <a:prstGeom prst="rect">
            <a:avLst/>
          </a:prstGeom>
          <a:solidFill>
            <a:schemeClr val="bg1"/>
          </a:solidFill>
        </p:spPr>
        <p:txBody>
          <a:bodyPr wrap="none" lIns="0" tIns="0" rIns="0" bIns="0" rtlCol="0">
            <a:spAutoFit/>
          </a:bodyPr>
          <a:lstStyle/>
          <a:p>
            <a:r>
              <a:rPr lang="en-US" sz="675"/>
              <a:t>a</a:t>
            </a:r>
            <a:endParaRPr lang="en-GB" sz="675"/>
          </a:p>
        </p:txBody>
      </p:sp>
      <p:sp>
        <p:nvSpPr>
          <p:cNvPr id="8" name="TextBox 7">
            <a:extLst>
              <a:ext uri="{FF2B5EF4-FFF2-40B4-BE49-F238E27FC236}">
                <a16:creationId xmlns:a16="http://schemas.microsoft.com/office/drawing/2014/main" id="{ED87C2E8-37F2-4614-B237-70052E7C03CA}"/>
              </a:ext>
            </a:extLst>
          </p:cNvPr>
          <p:cNvSpPr txBox="1"/>
          <p:nvPr/>
        </p:nvSpPr>
        <p:spPr>
          <a:xfrm>
            <a:off x="8233035" y="2698626"/>
            <a:ext cx="44884" cy="103875"/>
          </a:xfrm>
          <a:prstGeom prst="rect">
            <a:avLst/>
          </a:prstGeom>
          <a:solidFill>
            <a:schemeClr val="bg1"/>
          </a:solidFill>
        </p:spPr>
        <p:txBody>
          <a:bodyPr wrap="none" lIns="0" tIns="0" rIns="0" bIns="0" rtlCol="0">
            <a:spAutoFit/>
          </a:bodyPr>
          <a:lstStyle/>
          <a:p>
            <a:r>
              <a:rPr lang="en-US" sz="675"/>
              <a:t>b</a:t>
            </a:r>
            <a:endParaRPr lang="en-GB" sz="675"/>
          </a:p>
        </p:txBody>
      </p:sp>
      <p:sp>
        <p:nvSpPr>
          <p:cNvPr id="9" name="Rectangle 8">
            <a:extLst>
              <a:ext uri="{FF2B5EF4-FFF2-40B4-BE49-F238E27FC236}">
                <a16:creationId xmlns:a16="http://schemas.microsoft.com/office/drawing/2014/main" id="{B354BC6B-5940-4226-8F84-AE3C62AC6396}"/>
              </a:ext>
            </a:extLst>
          </p:cNvPr>
          <p:cNvSpPr/>
          <p:nvPr/>
        </p:nvSpPr>
        <p:spPr>
          <a:xfrm>
            <a:off x="7322047" y="2878931"/>
            <a:ext cx="81260" cy="616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grpSp>
        <p:nvGrpSpPr>
          <p:cNvPr id="3" name="Group 2">
            <a:extLst>
              <a:ext uri="{FF2B5EF4-FFF2-40B4-BE49-F238E27FC236}">
                <a16:creationId xmlns:a16="http://schemas.microsoft.com/office/drawing/2014/main" id="{71B80B91-D51A-E10F-9AE6-04CD0326DC38}"/>
              </a:ext>
            </a:extLst>
          </p:cNvPr>
          <p:cNvGrpSpPr/>
          <p:nvPr/>
        </p:nvGrpSpPr>
        <p:grpSpPr>
          <a:xfrm>
            <a:off x="1295853" y="1229703"/>
            <a:ext cx="9600294" cy="4398602"/>
            <a:chOff x="1847212" y="1946168"/>
            <a:chExt cx="8638059" cy="3957729"/>
          </a:xfrm>
        </p:grpSpPr>
        <p:sp>
          <p:nvSpPr>
            <p:cNvPr id="4" name="Rectangle 3">
              <a:extLst>
                <a:ext uri="{FF2B5EF4-FFF2-40B4-BE49-F238E27FC236}">
                  <a16:creationId xmlns:a16="http://schemas.microsoft.com/office/drawing/2014/main" id="{C1D92BFA-2FC7-EF45-92B5-42EFDC74BF62}"/>
                </a:ext>
              </a:extLst>
            </p:cNvPr>
            <p:cNvSpPr/>
            <p:nvPr/>
          </p:nvSpPr>
          <p:spPr>
            <a:xfrm>
              <a:off x="1861866" y="5508917"/>
              <a:ext cx="8550863" cy="394980"/>
            </a:xfrm>
            <a:prstGeom prst="rect">
              <a:avLst/>
            </a:prstGeom>
          </p:spPr>
          <p:txBody>
            <a:bodyPr wrap="square" anchor="b">
              <a:spAutoFit/>
            </a:bodyPr>
            <a:lstStyle/>
            <a:p>
              <a:r>
                <a:rPr lang="en-GB" sz="600">
                  <a:latin typeface="Open Sans" panose="020B0606030504020204" pitchFamily="34" charset="0"/>
                  <a:ea typeface="Open Sans" panose="020B0606030504020204" pitchFamily="34" charset="0"/>
                  <a:cs typeface="Open Sans" panose="020B0606030504020204" pitchFamily="34" charset="0"/>
                </a:rPr>
                <a:t>* Reductions were achieved on top of a maximally tolerated statin and/or other lipid-lowering therapies.</a:t>
              </a:r>
              <a:r>
                <a:rPr lang="en-GB" sz="600" baseline="30000">
                  <a:latin typeface="Open Sans" panose="020B0606030504020204" pitchFamily="34" charset="0"/>
                  <a:ea typeface="Open Sans" panose="020B0606030504020204" pitchFamily="34" charset="0"/>
                  <a:cs typeface="Open Sans" panose="020B0606030504020204" pitchFamily="34" charset="0"/>
                </a:rPr>
                <a:t>1</a:t>
              </a:r>
              <a:endParaRPr lang="en-GB" sz="600">
                <a:latin typeface="Open Sans" panose="020B0606030504020204" pitchFamily="34" charset="0"/>
                <a:ea typeface="Open Sans" panose="020B0606030504020204" pitchFamily="34" charset="0"/>
                <a:cs typeface="Open Sans" panose="020B0606030504020204" pitchFamily="34" charset="0"/>
              </a:endParaRPr>
            </a:p>
            <a:p>
              <a:pPr>
                <a:spcAft>
                  <a:spcPts val="225"/>
                </a:spcAft>
              </a:pPr>
              <a:r>
                <a:rPr lang="en-GB" sz="600">
                  <a:latin typeface="Open Sans" panose="020B0606030504020204" pitchFamily="34" charset="0"/>
                  <a:ea typeface="Open Sans" panose="020B0606030504020204" pitchFamily="34" charset="0"/>
                  <a:cs typeface="Open Sans" panose="020B0606030504020204" pitchFamily="34" charset="0"/>
                </a:rPr>
                <a:t>ASCVD – atherosclerotic cardiovascular disease; CI – confidence interval; LDL-C – low-density lipoprotein cholesterol</a:t>
              </a:r>
            </a:p>
            <a:p>
              <a:pPr>
                <a:spcAft>
                  <a:spcPts val="225"/>
                </a:spcAft>
              </a:pPr>
              <a:r>
                <a:rPr lang="en-GB" sz="600" b="1">
                  <a:latin typeface="Open Sans" panose="020B0606030504020204" pitchFamily="34" charset="0"/>
                  <a:ea typeface="Open Sans" panose="020B0606030504020204" pitchFamily="34" charset="0"/>
                  <a:cs typeface="Open Sans" panose="020B0606030504020204" pitchFamily="34" charset="0"/>
                </a:rPr>
                <a:t>References: 1. </a:t>
              </a:r>
              <a:r>
                <a:rPr lang="en-GB" sz="600">
                  <a:latin typeface="Open Sans" panose="020B0606030504020204" pitchFamily="34" charset="0"/>
                  <a:ea typeface="Open Sans" panose="020B0606030504020204" pitchFamily="34" charset="0"/>
                  <a:cs typeface="Open Sans" panose="020B0606030504020204" pitchFamily="34" charset="0"/>
                </a:rPr>
                <a:t>Ray KK et al. N </a:t>
              </a:r>
              <a:r>
                <a:rPr lang="en-GB" sz="600" err="1">
                  <a:latin typeface="Open Sans" panose="020B0606030504020204" pitchFamily="34" charset="0"/>
                  <a:ea typeface="Open Sans" panose="020B0606030504020204" pitchFamily="34" charset="0"/>
                  <a:cs typeface="Open Sans" panose="020B0606030504020204" pitchFamily="34" charset="0"/>
                </a:rPr>
                <a:t>Engl</a:t>
              </a:r>
              <a:r>
                <a:rPr lang="en-GB" sz="600">
                  <a:latin typeface="Open Sans" panose="020B0606030504020204" pitchFamily="34" charset="0"/>
                  <a:ea typeface="Open Sans" panose="020B0606030504020204" pitchFamily="34" charset="0"/>
                  <a:cs typeface="Open Sans" panose="020B0606030504020204" pitchFamily="34" charset="0"/>
                </a:rPr>
                <a:t> J Med 2020;382(16):1507‐1519. </a:t>
              </a:r>
              <a:r>
                <a:rPr lang="en-GB" sz="600" b="1">
                  <a:latin typeface="Open Sans" panose="020B0606030504020204" pitchFamily="34" charset="0"/>
                  <a:ea typeface="Open Sans" panose="020B0606030504020204" pitchFamily="34" charset="0"/>
                  <a:cs typeface="Open Sans" panose="020B0606030504020204" pitchFamily="34" charset="0"/>
                </a:rPr>
                <a:t>2.</a:t>
              </a:r>
              <a:r>
                <a:rPr lang="en-GB" sz="600">
                  <a:latin typeface="Open Sans" panose="020B0606030504020204" pitchFamily="34" charset="0"/>
                  <a:ea typeface="Open Sans" panose="020B0606030504020204" pitchFamily="34" charset="0"/>
                  <a:cs typeface="Open Sans" panose="020B0606030504020204" pitchFamily="34" charset="0"/>
                </a:rPr>
                <a:t> </a:t>
              </a:r>
              <a:r>
                <a:rPr lang="en-GB" sz="600" err="1">
                  <a:latin typeface="Open Sans" panose="020B0606030504020204" pitchFamily="34" charset="0"/>
                  <a:ea typeface="Open Sans" panose="020B0606030504020204" pitchFamily="34" charset="0"/>
                  <a:cs typeface="Open Sans" panose="020B0606030504020204" pitchFamily="34" charset="0"/>
                </a:rPr>
                <a:t>Leqvio</a:t>
              </a:r>
              <a:r>
                <a:rPr lang="en-GB" sz="600" baseline="30000">
                  <a:latin typeface="Open Sans" panose="020B0606030504020204" pitchFamily="34" charset="0"/>
                  <a:ea typeface="Open Sans" panose="020B0606030504020204" pitchFamily="34" charset="0"/>
                  <a:cs typeface="Open Sans" panose="020B0606030504020204" pitchFamily="34" charset="0"/>
                </a:rPr>
                <a:t>®</a:t>
              </a:r>
              <a:r>
                <a:rPr lang="en-GB" sz="600">
                  <a:latin typeface="Open Sans" panose="020B0606030504020204" pitchFamily="34" charset="0"/>
                  <a:ea typeface="Open Sans" panose="020B0606030504020204" pitchFamily="34" charset="0"/>
                  <a:cs typeface="Open Sans" panose="020B0606030504020204" pitchFamily="34" charset="0"/>
                </a:rPr>
                <a:t> Summary of Product Characteristics. </a:t>
              </a:r>
            </a:p>
          </p:txBody>
        </p:sp>
        <p:sp>
          <p:nvSpPr>
            <p:cNvPr id="10" name="Rectangle 9">
              <a:extLst>
                <a:ext uri="{FF2B5EF4-FFF2-40B4-BE49-F238E27FC236}">
                  <a16:creationId xmlns:a16="http://schemas.microsoft.com/office/drawing/2014/main" id="{BF4890A4-3294-C1DD-3B2C-B340DB90520C}"/>
                </a:ext>
              </a:extLst>
            </p:cNvPr>
            <p:cNvSpPr/>
            <p:nvPr/>
          </p:nvSpPr>
          <p:spPr>
            <a:xfrm>
              <a:off x="1905344" y="2314226"/>
              <a:ext cx="8358188" cy="2788794"/>
            </a:xfrm>
            <a:prstGeom prst="rect">
              <a:avLst/>
            </a:prstGeom>
            <a:solidFill>
              <a:srgbClr val="71277A">
                <a:alpha val="528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60">
                <a:solidFill>
                  <a:schemeClr val="accent4"/>
                </a:solidFill>
              </a:endParaRPr>
            </a:p>
          </p:txBody>
        </p:sp>
        <p:grpSp>
          <p:nvGrpSpPr>
            <p:cNvPr id="34" name="Group 33">
              <a:extLst>
                <a:ext uri="{FF2B5EF4-FFF2-40B4-BE49-F238E27FC236}">
                  <a16:creationId xmlns:a16="http://schemas.microsoft.com/office/drawing/2014/main" id="{F33DE202-9C67-282F-9772-BF1BD61E7FF5}"/>
                </a:ext>
              </a:extLst>
            </p:cNvPr>
            <p:cNvGrpSpPr/>
            <p:nvPr/>
          </p:nvGrpSpPr>
          <p:grpSpPr>
            <a:xfrm>
              <a:off x="3021846" y="2418500"/>
              <a:ext cx="6148313" cy="2513292"/>
              <a:chOff x="3585077" y="1922848"/>
              <a:chExt cx="8197746" cy="3351058"/>
            </a:xfrm>
          </p:grpSpPr>
          <p:pic>
            <p:nvPicPr>
              <p:cNvPr id="42" name="Picture 41" descr="Graphical user interface&#10;&#10;Description automatically generated with medium confidence">
                <a:extLst>
                  <a:ext uri="{FF2B5EF4-FFF2-40B4-BE49-F238E27FC236}">
                    <a16:creationId xmlns:a16="http://schemas.microsoft.com/office/drawing/2014/main" id="{A51128A0-ED7F-9A16-0535-E341F1C9F95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26598" y="3787329"/>
                <a:ext cx="668781" cy="757951"/>
              </a:xfrm>
              <a:prstGeom prst="rect">
                <a:avLst/>
              </a:prstGeom>
            </p:spPr>
          </p:pic>
          <p:sp>
            <p:nvSpPr>
              <p:cNvPr id="43" name="Shape 174">
                <a:extLst>
                  <a:ext uri="{FF2B5EF4-FFF2-40B4-BE49-F238E27FC236}">
                    <a16:creationId xmlns:a16="http://schemas.microsoft.com/office/drawing/2014/main" id="{04F2FF59-84DD-86AA-6C07-AC4848499990}"/>
                  </a:ext>
                </a:extLst>
              </p:cNvPr>
              <p:cNvSpPr/>
              <p:nvPr/>
            </p:nvSpPr>
            <p:spPr>
              <a:xfrm>
                <a:off x="4399209" y="2063693"/>
                <a:ext cx="6274743" cy="235334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path>
                </a:pathLst>
              </a:custGeom>
              <a:ln w="9525">
                <a:solidFill>
                  <a:schemeClr val="bg1">
                    <a:lumMod val="65000"/>
                  </a:schemeClr>
                </a:solidFill>
              </a:ln>
            </p:spPr>
            <p:txBody>
              <a:bodyPr lIns="34280" rIns="34280"/>
              <a:lstStyle/>
              <a:p>
                <a:pPr defTabSz="685800">
                  <a:defRPr b="1"/>
                </a:pPr>
                <a:endParaRPr sz="1349" b="1" kern="0">
                  <a:solidFill>
                    <a:sysClr val="windowText" lastClr="000000"/>
                  </a:solidFill>
                  <a:latin typeface="+mj-lt"/>
                </a:endParaRPr>
              </a:p>
            </p:txBody>
          </p:sp>
          <p:sp>
            <p:nvSpPr>
              <p:cNvPr id="44" name="Shape 204">
                <a:extLst>
                  <a:ext uri="{FF2B5EF4-FFF2-40B4-BE49-F238E27FC236}">
                    <a16:creationId xmlns:a16="http://schemas.microsoft.com/office/drawing/2014/main" id="{EF3BED3B-C281-5571-F595-D5AFD02C8BD2}"/>
                  </a:ext>
                </a:extLst>
              </p:cNvPr>
              <p:cNvSpPr/>
              <p:nvPr/>
            </p:nvSpPr>
            <p:spPr>
              <a:xfrm>
                <a:off x="4349166" y="2838980"/>
                <a:ext cx="52451" cy="3264"/>
              </a:xfrm>
              <a:prstGeom prst="line">
                <a:avLst/>
              </a:prstGeom>
              <a:solidFill>
                <a:srgbClr val="5B9BD5"/>
              </a:solidFill>
              <a:ln w="9525">
                <a:solidFill>
                  <a:schemeClr val="bg1">
                    <a:lumMod val="65000"/>
                  </a:schemeClr>
                </a:solidFill>
              </a:ln>
            </p:spPr>
            <p:txBody>
              <a:bodyPr lIns="34280" rIns="34280"/>
              <a:lstStyle/>
              <a:p>
                <a:pPr defTabSz="685800">
                  <a:defRPr/>
                </a:pPr>
                <a:endParaRPr sz="1349" kern="0">
                  <a:solidFill>
                    <a:sysClr val="windowText" lastClr="000000"/>
                  </a:solidFill>
                  <a:latin typeface="+mj-lt"/>
                </a:endParaRPr>
              </a:p>
            </p:txBody>
          </p:sp>
          <p:sp>
            <p:nvSpPr>
              <p:cNvPr id="45" name="Shape 206">
                <a:extLst>
                  <a:ext uri="{FF2B5EF4-FFF2-40B4-BE49-F238E27FC236}">
                    <a16:creationId xmlns:a16="http://schemas.microsoft.com/office/drawing/2014/main" id="{4AA2FBFD-A247-3DFD-3062-E295E6F6FF8D}"/>
                  </a:ext>
                </a:extLst>
              </p:cNvPr>
              <p:cNvSpPr/>
              <p:nvPr/>
            </p:nvSpPr>
            <p:spPr>
              <a:xfrm>
                <a:off x="4349678" y="3643621"/>
                <a:ext cx="51940" cy="1"/>
              </a:xfrm>
              <a:prstGeom prst="line">
                <a:avLst/>
              </a:prstGeom>
              <a:solidFill>
                <a:srgbClr val="5B9BD5"/>
              </a:solidFill>
              <a:ln w="9525">
                <a:solidFill>
                  <a:schemeClr val="bg1">
                    <a:lumMod val="65000"/>
                  </a:schemeClr>
                </a:solidFill>
              </a:ln>
            </p:spPr>
            <p:txBody>
              <a:bodyPr lIns="34280" rIns="34280"/>
              <a:lstStyle/>
              <a:p>
                <a:pPr defTabSz="685800">
                  <a:defRPr/>
                </a:pPr>
                <a:endParaRPr sz="1349" kern="0">
                  <a:solidFill>
                    <a:sysClr val="windowText" lastClr="000000"/>
                  </a:solidFill>
                  <a:latin typeface="+mj-lt"/>
                </a:endParaRPr>
              </a:p>
            </p:txBody>
          </p:sp>
          <p:sp>
            <p:nvSpPr>
              <p:cNvPr id="46" name="Shape 209">
                <a:extLst>
                  <a:ext uri="{FF2B5EF4-FFF2-40B4-BE49-F238E27FC236}">
                    <a16:creationId xmlns:a16="http://schemas.microsoft.com/office/drawing/2014/main" id="{66CCE22A-61DB-CC95-D03B-25F296709E9F}"/>
                  </a:ext>
                </a:extLst>
              </p:cNvPr>
              <p:cNvSpPr/>
              <p:nvPr/>
            </p:nvSpPr>
            <p:spPr>
              <a:xfrm>
                <a:off x="4349678" y="4046259"/>
                <a:ext cx="51940" cy="0"/>
              </a:xfrm>
              <a:prstGeom prst="line">
                <a:avLst/>
              </a:prstGeom>
              <a:solidFill>
                <a:srgbClr val="5B9BD5"/>
              </a:solidFill>
              <a:ln w="9525">
                <a:solidFill>
                  <a:schemeClr val="bg1">
                    <a:lumMod val="65000"/>
                  </a:schemeClr>
                </a:solidFill>
              </a:ln>
            </p:spPr>
            <p:txBody>
              <a:bodyPr lIns="34280" rIns="34280"/>
              <a:lstStyle/>
              <a:p>
                <a:pPr defTabSz="685800">
                  <a:defRPr/>
                </a:pPr>
                <a:endParaRPr sz="1349" kern="0">
                  <a:solidFill>
                    <a:sysClr val="windowText" lastClr="000000"/>
                  </a:solidFill>
                  <a:latin typeface="+mj-lt"/>
                </a:endParaRPr>
              </a:p>
            </p:txBody>
          </p:sp>
          <p:sp>
            <p:nvSpPr>
              <p:cNvPr id="47" name="Shape 211">
                <a:extLst>
                  <a:ext uri="{FF2B5EF4-FFF2-40B4-BE49-F238E27FC236}">
                    <a16:creationId xmlns:a16="http://schemas.microsoft.com/office/drawing/2014/main" id="{BBC747EA-EFC5-CBA7-55C4-B1DF17A58B5E}"/>
                  </a:ext>
                </a:extLst>
              </p:cNvPr>
              <p:cNvSpPr/>
              <p:nvPr/>
            </p:nvSpPr>
            <p:spPr>
              <a:xfrm>
                <a:off x="3956576" y="4301064"/>
                <a:ext cx="350924" cy="276999"/>
              </a:xfrm>
              <a:prstGeom prst="rect">
                <a:avLst/>
              </a:prstGeom>
              <a:ln w="12700">
                <a:miter lim="400000"/>
              </a:ln>
              <a:extLst>
                <a:ext uri="{C572A759-6A51-4108-AA02-DFA0A04FC94B}">
                  <ma14:wrappingTextBoxFlag xmlns:ma14="http://schemas.microsoft.com/office/mac/drawingml/2011/main" xmlns="" val="1"/>
                </a:ext>
              </a:extLst>
            </p:spPr>
            <p:txBody>
              <a:bodyPr wrap="none" lIns="34280" rIns="34280">
                <a:spAutoFit/>
              </a:bodyPr>
              <a:lstStyle>
                <a:lvl1pPr algn="r">
                  <a:defRPr sz="1000">
                    <a:solidFill>
                      <a:srgbClr val="535353"/>
                    </a:solidFill>
                    <a:latin typeface="+mj-lt"/>
                    <a:ea typeface="+mj-ea"/>
                    <a:cs typeface="+mj-cs"/>
                    <a:sym typeface="Arial"/>
                  </a:defRPr>
                </a:lvl1pPr>
              </a:lstStyle>
              <a:p>
                <a:pPr defTabSz="685800">
                  <a:defRPr/>
                </a:pPr>
                <a:r>
                  <a:rPr lang="en-GB" sz="750" kern="0">
                    <a:latin typeface="Open Sans" panose="020B0606030504020204" pitchFamily="34" charset="0"/>
                    <a:ea typeface="Open Sans" panose="020B0606030504020204" pitchFamily="34" charset="0"/>
                    <a:cs typeface="Open Sans" panose="020B0606030504020204" pitchFamily="34" charset="0"/>
                  </a:rPr>
                  <a:t>-100</a:t>
                </a:r>
                <a:endParaRPr sz="750" kern="0">
                  <a:latin typeface="Open Sans" panose="020B0606030504020204" pitchFamily="34" charset="0"/>
                  <a:ea typeface="Open Sans" panose="020B0606030504020204" pitchFamily="34" charset="0"/>
                  <a:cs typeface="Open Sans" panose="020B0606030504020204" pitchFamily="34" charset="0"/>
                </a:endParaRPr>
              </a:p>
            </p:txBody>
          </p:sp>
          <p:sp>
            <p:nvSpPr>
              <p:cNvPr id="48" name="Shape 226">
                <a:extLst>
                  <a:ext uri="{FF2B5EF4-FFF2-40B4-BE49-F238E27FC236}">
                    <a16:creationId xmlns:a16="http://schemas.microsoft.com/office/drawing/2014/main" id="{8F41A711-8C80-A5C6-725E-8BC7DE0EF776}"/>
                  </a:ext>
                </a:extLst>
              </p:cNvPr>
              <p:cNvSpPr/>
              <p:nvPr/>
            </p:nvSpPr>
            <p:spPr>
              <a:xfrm>
                <a:off x="4041354" y="3936954"/>
                <a:ext cx="278255" cy="276999"/>
              </a:xfrm>
              <a:prstGeom prst="rect">
                <a:avLst/>
              </a:prstGeom>
              <a:ln w="12700">
                <a:miter lim="400000"/>
              </a:ln>
              <a:extLst>
                <a:ext uri="{C572A759-6A51-4108-AA02-DFA0A04FC94B}">
                  <ma14:wrappingTextBoxFlag xmlns:ma14="http://schemas.microsoft.com/office/mac/drawingml/2011/main" xmlns="" val="1"/>
                </a:ext>
              </a:extLst>
            </p:spPr>
            <p:txBody>
              <a:bodyPr wrap="none" lIns="34280" rIns="34280">
                <a:spAutoFit/>
              </a:bodyPr>
              <a:lstStyle>
                <a:lvl1pPr algn="r">
                  <a:defRPr sz="1000">
                    <a:solidFill>
                      <a:srgbClr val="535353"/>
                    </a:solidFill>
                    <a:latin typeface="+mj-lt"/>
                    <a:ea typeface="+mj-ea"/>
                    <a:cs typeface="+mj-cs"/>
                    <a:sym typeface="Arial"/>
                  </a:defRPr>
                </a:lvl1pPr>
              </a:lstStyle>
              <a:p>
                <a:pPr lvl="0">
                  <a:defRPr/>
                </a:pPr>
                <a:r>
                  <a:rPr lang="en-GB" sz="750" kern="0">
                    <a:latin typeface="Open Sans" panose="020B0606030504020204" pitchFamily="34" charset="0"/>
                    <a:ea typeface="Open Sans" panose="020B0606030504020204" pitchFamily="34" charset="0"/>
                    <a:cs typeface="Open Sans" panose="020B0606030504020204" pitchFamily="34" charset="0"/>
                  </a:rPr>
                  <a:t>-80</a:t>
                </a:r>
              </a:p>
            </p:txBody>
          </p:sp>
          <p:sp>
            <p:nvSpPr>
              <p:cNvPr id="49" name="Shape 229">
                <a:extLst>
                  <a:ext uri="{FF2B5EF4-FFF2-40B4-BE49-F238E27FC236}">
                    <a16:creationId xmlns:a16="http://schemas.microsoft.com/office/drawing/2014/main" id="{2F813575-9B92-1439-B754-FF5EAD45F7C0}"/>
                  </a:ext>
                </a:extLst>
              </p:cNvPr>
              <p:cNvSpPr/>
              <p:nvPr/>
            </p:nvSpPr>
            <p:spPr>
              <a:xfrm>
                <a:off x="4041354" y="3532738"/>
                <a:ext cx="278255" cy="276999"/>
              </a:xfrm>
              <a:prstGeom prst="rect">
                <a:avLst/>
              </a:prstGeom>
              <a:ln w="12700">
                <a:miter lim="400000"/>
              </a:ln>
              <a:extLst>
                <a:ext uri="{C572A759-6A51-4108-AA02-DFA0A04FC94B}">
                  <ma14:wrappingTextBoxFlag xmlns:ma14="http://schemas.microsoft.com/office/mac/drawingml/2011/main" xmlns="" val="1"/>
                </a:ext>
              </a:extLst>
            </p:spPr>
            <p:txBody>
              <a:bodyPr wrap="none" lIns="34280" rIns="34280">
                <a:spAutoFit/>
              </a:bodyPr>
              <a:lstStyle>
                <a:lvl1pPr algn="r">
                  <a:defRPr sz="1000">
                    <a:solidFill>
                      <a:srgbClr val="535353"/>
                    </a:solidFill>
                    <a:latin typeface="+mj-lt"/>
                    <a:ea typeface="+mj-ea"/>
                    <a:cs typeface="+mj-cs"/>
                    <a:sym typeface="Arial"/>
                  </a:defRPr>
                </a:lvl1pPr>
              </a:lstStyle>
              <a:p>
                <a:pPr lvl="0">
                  <a:defRPr/>
                </a:pPr>
                <a:r>
                  <a:rPr lang="en-GB" sz="750" kern="0">
                    <a:latin typeface="Open Sans" panose="020B0606030504020204" pitchFamily="34" charset="0"/>
                    <a:ea typeface="Open Sans" panose="020B0606030504020204" pitchFamily="34" charset="0"/>
                    <a:cs typeface="Open Sans" panose="020B0606030504020204" pitchFamily="34" charset="0"/>
                  </a:rPr>
                  <a:t>-60</a:t>
                </a:r>
              </a:p>
            </p:txBody>
          </p:sp>
          <p:sp>
            <p:nvSpPr>
              <p:cNvPr id="50" name="Shape 231">
                <a:extLst>
                  <a:ext uri="{FF2B5EF4-FFF2-40B4-BE49-F238E27FC236}">
                    <a16:creationId xmlns:a16="http://schemas.microsoft.com/office/drawing/2014/main" id="{79EA848F-2564-0CE6-54BD-DB853E21672E}"/>
                  </a:ext>
                </a:extLst>
              </p:cNvPr>
              <p:cNvSpPr/>
              <p:nvPr/>
            </p:nvSpPr>
            <p:spPr>
              <a:xfrm>
                <a:off x="4041354" y="2702767"/>
                <a:ext cx="278255" cy="276999"/>
              </a:xfrm>
              <a:prstGeom prst="rect">
                <a:avLst/>
              </a:prstGeom>
              <a:ln w="12700">
                <a:miter lim="400000"/>
              </a:ln>
              <a:extLst>
                <a:ext uri="{C572A759-6A51-4108-AA02-DFA0A04FC94B}">
                  <ma14:wrappingTextBoxFlag xmlns:ma14="http://schemas.microsoft.com/office/mac/drawingml/2011/main" xmlns="" val="1"/>
                </a:ext>
              </a:extLst>
            </p:spPr>
            <p:txBody>
              <a:bodyPr wrap="none" lIns="34280" rIns="34280">
                <a:spAutoFit/>
              </a:bodyPr>
              <a:lstStyle>
                <a:lvl1pPr algn="r">
                  <a:defRPr sz="1000">
                    <a:solidFill>
                      <a:srgbClr val="535353"/>
                    </a:solidFill>
                    <a:latin typeface="+mj-lt"/>
                    <a:ea typeface="+mj-ea"/>
                    <a:cs typeface="+mj-cs"/>
                    <a:sym typeface="Arial"/>
                  </a:defRPr>
                </a:lvl1pPr>
              </a:lstStyle>
              <a:p>
                <a:pPr lvl="0">
                  <a:defRPr/>
                </a:pPr>
                <a:r>
                  <a:rPr lang="en-GB" sz="750" kern="0">
                    <a:latin typeface="Open Sans" panose="020B0606030504020204" pitchFamily="34" charset="0"/>
                    <a:ea typeface="Open Sans" panose="020B0606030504020204" pitchFamily="34" charset="0"/>
                    <a:cs typeface="Open Sans" panose="020B0606030504020204" pitchFamily="34" charset="0"/>
                  </a:rPr>
                  <a:t>-20</a:t>
                </a:r>
              </a:p>
            </p:txBody>
          </p:sp>
          <p:sp>
            <p:nvSpPr>
              <p:cNvPr id="51" name="Shape 204">
                <a:extLst>
                  <a:ext uri="{FF2B5EF4-FFF2-40B4-BE49-F238E27FC236}">
                    <a16:creationId xmlns:a16="http://schemas.microsoft.com/office/drawing/2014/main" id="{99374D08-7428-F16A-C28B-ECF1CADFB704}"/>
                  </a:ext>
                </a:extLst>
              </p:cNvPr>
              <p:cNvSpPr/>
              <p:nvPr/>
            </p:nvSpPr>
            <p:spPr>
              <a:xfrm>
                <a:off x="4349166" y="3244487"/>
                <a:ext cx="52451" cy="3264"/>
              </a:xfrm>
              <a:prstGeom prst="line">
                <a:avLst/>
              </a:prstGeom>
              <a:solidFill>
                <a:srgbClr val="5B9BD5"/>
              </a:solidFill>
              <a:ln w="9525">
                <a:solidFill>
                  <a:schemeClr val="bg1">
                    <a:lumMod val="65000"/>
                  </a:schemeClr>
                </a:solidFill>
              </a:ln>
            </p:spPr>
            <p:txBody>
              <a:bodyPr lIns="34280" rIns="34280"/>
              <a:lstStyle/>
              <a:p>
                <a:pPr defTabSz="685800">
                  <a:defRPr/>
                </a:pPr>
                <a:endParaRPr sz="1349" kern="0">
                  <a:solidFill>
                    <a:sysClr val="windowText" lastClr="000000"/>
                  </a:solidFill>
                  <a:latin typeface="+mj-lt"/>
                </a:endParaRPr>
              </a:p>
            </p:txBody>
          </p:sp>
          <p:sp>
            <p:nvSpPr>
              <p:cNvPr id="52" name="Shape 231">
                <a:extLst>
                  <a:ext uri="{FF2B5EF4-FFF2-40B4-BE49-F238E27FC236}">
                    <a16:creationId xmlns:a16="http://schemas.microsoft.com/office/drawing/2014/main" id="{CE33B7E9-1FC6-2354-8F60-755357A68A88}"/>
                  </a:ext>
                </a:extLst>
              </p:cNvPr>
              <p:cNvSpPr/>
              <p:nvPr/>
            </p:nvSpPr>
            <p:spPr>
              <a:xfrm>
                <a:off x="4041354" y="3108274"/>
                <a:ext cx="278255" cy="276999"/>
              </a:xfrm>
              <a:prstGeom prst="rect">
                <a:avLst/>
              </a:prstGeom>
              <a:ln w="12700">
                <a:miter lim="400000"/>
              </a:ln>
              <a:extLst>
                <a:ext uri="{C572A759-6A51-4108-AA02-DFA0A04FC94B}">
                  <ma14:wrappingTextBoxFlag xmlns:ma14="http://schemas.microsoft.com/office/mac/drawingml/2011/main" xmlns="" val="1"/>
                </a:ext>
              </a:extLst>
            </p:spPr>
            <p:txBody>
              <a:bodyPr wrap="none" lIns="34280" rIns="34280">
                <a:spAutoFit/>
              </a:bodyPr>
              <a:lstStyle>
                <a:lvl1pPr algn="r">
                  <a:defRPr sz="1000">
                    <a:solidFill>
                      <a:srgbClr val="535353"/>
                    </a:solidFill>
                    <a:latin typeface="+mj-lt"/>
                    <a:ea typeface="+mj-ea"/>
                    <a:cs typeface="+mj-cs"/>
                    <a:sym typeface="Arial"/>
                  </a:defRPr>
                </a:lvl1pPr>
              </a:lstStyle>
              <a:p>
                <a:pPr lvl="0">
                  <a:defRPr/>
                </a:pPr>
                <a:r>
                  <a:rPr lang="en-GB" sz="750" kern="0">
                    <a:latin typeface="Open Sans" panose="020B0606030504020204" pitchFamily="34" charset="0"/>
                    <a:ea typeface="Open Sans" panose="020B0606030504020204" pitchFamily="34" charset="0"/>
                    <a:cs typeface="Open Sans" panose="020B0606030504020204" pitchFamily="34" charset="0"/>
                  </a:rPr>
                  <a:t>-40</a:t>
                </a:r>
              </a:p>
            </p:txBody>
          </p:sp>
          <p:sp>
            <p:nvSpPr>
              <p:cNvPr id="53" name="Shape 175">
                <a:extLst>
                  <a:ext uri="{FF2B5EF4-FFF2-40B4-BE49-F238E27FC236}">
                    <a16:creationId xmlns:a16="http://schemas.microsoft.com/office/drawing/2014/main" id="{2B2339AE-4B92-476F-FCD5-A6921A8B0853}"/>
                  </a:ext>
                </a:extLst>
              </p:cNvPr>
              <p:cNvSpPr/>
              <p:nvPr/>
            </p:nvSpPr>
            <p:spPr>
              <a:xfrm rot="16200000">
                <a:off x="2599079" y="3129590"/>
                <a:ext cx="2432692" cy="276999"/>
              </a:xfrm>
              <a:prstGeom prst="rect">
                <a:avLst/>
              </a:prstGeom>
              <a:ln w="12700">
                <a:miter lim="400000"/>
              </a:ln>
              <a:extLst>
                <a:ext uri="{C572A759-6A51-4108-AA02-DFA0A04FC94B}">
                  <ma14:wrappingTextBoxFlag xmlns:ma14="http://schemas.microsoft.com/office/mac/drawingml/2011/main" xmlns="" val="1"/>
                </a:ext>
              </a:extLst>
            </p:spPr>
            <p:txBody>
              <a:bodyPr wrap="square" lIns="34280" rIns="34280">
                <a:spAutoFit/>
              </a:bodyPr>
              <a:lstStyle>
                <a:lvl1pPr algn="ctr">
                  <a:defRPr sz="1400">
                    <a:latin typeface="+mj-lt"/>
                    <a:ea typeface="+mj-ea"/>
                    <a:cs typeface="+mj-cs"/>
                    <a:sym typeface="Arial"/>
                  </a:defRPr>
                </a:lvl1pPr>
              </a:lstStyle>
              <a:p>
                <a:pPr lvl="0">
                  <a:defRPr/>
                </a:pPr>
                <a:r>
                  <a:rPr lang="en-GB" sz="750" kern="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Percentage change from baseline</a:t>
                </a:r>
              </a:p>
            </p:txBody>
          </p:sp>
          <p:sp>
            <p:nvSpPr>
              <p:cNvPr id="54" name="Shape 209">
                <a:extLst>
                  <a:ext uri="{FF2B5EF4-FFF2-40B4-BE49-F238E27FC236}">
                    <a16:creationId xmlns:a16="http://schemas.microsoft.com/office/drawing/2014/main" id="{C80487A7-14DA-48EA-4257-478397CBC856}"/>
                  </a:ext>
                </a:extLst>
              </p:cNvPr>
              <p:cNvSpPr/>
              <p:nvPr/>
            </p:nvSpPr>
            <p:spPr>
              <a:xfrm>
                <a:off x="4343734" y="4417518"/>
                <a:ext cx="51940" cy="0"/>
              </a:xfrm>
              <a:prstGeom prst="line">
                <a:avLst/>
              </a:prstGeom>
              <a:solidFill>
                <a:srgbClr val="5B9BD5"/>
              </a:solidFill>
              <a:ln w="9525">
                <a:solidFill>
                  <a:schemeClr val="bg1">
                    <a:lumMod val="65000"/>
                  </a:schemeClr>
                </a:solidFill>
              </a:ln>
            </p:spPr>
            <p:txBody>
              <a:bodyPr lIns="34280" rIns="34280"/>
              <a:lstStyle/>
              <a:p>
                <a:pPr defTabSz="685800">
                  <a:defRPr/>
                </a:pPr>
                <a:endParaRPr sz="1349" kern="0">
                  <a:solidFill>
                    <a:sysClr val="windowText" lastClr="000000"/>
                  </a:solidFill>
                  <a:latin typeface="+mj-lt"/>
                </a:endParaRPr>
              </a:p>
            </p:txBody>
          </p:sp>
          <p:sp>
            <p:nvSpPr>
              <p:cNvPr id="55" name="Shape 204">
                <a:extLst>
                  <a:ext uri="{FF2B5EF4-FFF2-40B4-BE49-F238E27FC236}">
                    <a16:creationId xmlns:a16="http://schemas.microsoft.com/office/drawing/2014/main" id="{6E013716-8763-8BAC-E87A-A2A972C2D8D9}"/>
                  </a:ext>
                </a:extLst>
              </p:cNvPr>
              <p:cNvSpPr/>
              <p:nvPr/>
            </p:nvSpPr>
            <p:spPr>
              <a:xfrm>
                <a:off x="4349166" y="2463527"/>
                <a:ext cx="52451" cy="3264"/>
              </a:xfrm>
              <a:prstGeom prst="line">
                <a:avLst/>
              </a:prstGeom>
              <a:solidFill>
                <a:srgbClr val="5B9BD5"/>
              </a:solidFill>
              <a:ln w="9525">
                <a:solidFill>
                  <a:schemeClr val="bg1">
                    <a:lumMod val="65000"/>
                  </a:schemeClr>
                </a:solidFill>
              </a:ln>
            </p:spPr>
            <p:txBody>
              <a:bodyPr lIns="34280" rIns="34280"/>
              <a:lstStyle/>
              <a:p>
                <a:pPr defTabSz="685800">
                  <a:defRPr/>
                </a:pPr>
                <a:endParaRPr sz="1349" kern="0">
                  <a:solidFill>
                    <a:sysClr val="windowText" lastClr="000000"/>
                  </a:solidFill>
                  <a:latin typeface="+mj-lt"/>
                </a:endParaRPr>
              </a:p>
            </p:txBody>
          </p:sp>
          <p:sp>
            <p:nvSpPr>
              <p:cNvPr id="56" name="Shape 231">
                <a:extLst>
                  <a:ext uri="{FF2B5EF4-FFF2-40B4-BE49-F238E27FC236}">
                    <a16:creationId xmlns:a16="http://schemas.microsoft.com/office/drawing/2014/main" id="{AFB9FA42-F793-3F7A-D3BC-B137CAB3B934}"/>
                  </a:ext>
                </a:extLst>
              </p:cNvPr>
              <p:cNvSpPr/>
              <p:nvPr/>
            </p:nvSpPr>
            <p:spPr>
              <a:xfrm>
                <a:off x="4154633" y="2327315"/>
                <a:ext cx="164976" cy="276999"/>
              </a:xfrm>
              <a:prstGeom prst="rect">
                <a:avLst/>
              </a:prstGeom>
              <a:ln w="12700">
                <a:miter lim="400000"/>
              </a:ln>
              <a:extLst>
                <a:ext uri="{C572A759-6A51-4108-AA02-DFA0A04FC94B}">
                  <ma14:wrappingTextBoxFlag xmlns:ma14="http://schemas.microsoft.com/office/mac/drawingml/2011/main" xmlns="" val="1"/>
                </a:ext>
              </a:extLst>
            </p:spPr>
            <p:txBody>
              <a:bodyPr wrap="none" lIns="34280" rIns="34280">
                <a:spAutoFit/>
              </a:bodyPr>
              <a:lstStyle>
                <a:lvl1pPr algn="r">
                  <a:defRPr sz="1000">
                    <a:solidFill>
                      <a:srgbClr val="535353"/>
                    </a:solidFill>
                    <a:latin typeface="+mj-lt"/>
                    <a:ea typeface="+mj-ea"/>
                    <a:cs typeface="+mj-cs"/>
                    <a:sym typeface="Arial"/>
                  </a:defRPr>
                </a:lvl1pPr>
              </a:lstStyle>
              <a:p>
                <a:pPr lvl="0">
                  <a:defRPr/>
                </a:pPr>
                <a:r>
                  <a:rPr lang="en-GB" sz="750" kern="0">
                    <a:latin typeface="Open Sans" panose="020B0606030504020204" pitchFamily="34" charset="0"/>
                    <a:ea typeface="Open Sans" panose="020B0606030504020204" pitchFamily="34" charset="0"/>
                    <a:cs typeface="Open Sans" panose="020B0606030504020204" pitchFamily="34" charset="0"/>
                  </a:rPr>
                  <a:t>0</a:t>
                </a:r>
              </a:p>
            </p:txBody>
          </p:sp>
          <p:sp>
            <p:nvSpPr>
              <p:cNvPr id="57" name="Shape 204">
                <a:extLst>
                  <a:ext uri="{FF2B5EF4-FFF2-40B4-BE49-F238E27FC236}">
                    <a16:creationId xmlns:a16="http://schemas.microsoft.com/office/drawing/2014/main" id="{912E3C28-1F88-541D-68C1-C60CBE06E367}"/>
                  </a:ext>
                </a:extLst>
              </p:cNvPr>
              <p:cNvSpPr/>
              <p:nvPr/>
            </p:nvSpPr>
            <p:spPr>
              <a:xfrm>
                <a:off x="4346019" y="2059061"/>
                <a:ext cx="52451" cy="3264"/>
              </a:xfrm>
              <a:prstGeom prst="line">
                <a:avLst/>
              </a:prstGeom>
              <a:solidFill>
                <a:srgbClr val="5B9BD5"/>
              </a:solidFill>
              <a:ln w="9525">
                <a:solidFill>
                  <a:schemeClr val="bg1">
                    <a:lumMod val="65000"/>
                  </a:schemeClr>
                </a:solidFill>
              </a:ln>
            </p:spPr>
            <p:txBody>
              <a:bodyPr lIns="34280" rIns="34280"/>
              <a:lstStyle/>
              <a:p>
                <a:pPr defTabSz="685800">
                  <a:defRPr/>
                </a:pPr>
                <a:endParaRPr sz="1349" kern="0">
                  <a:solidFill>
                    <a:sysClr val="windowText" lastClr="000000"/>
                  </a:solidFill>
                  <a:latin typeface="+mj-lt"/>
                </a:endParaRPr>
              </a:p>
            </p:txBody>
          </p:sp>
          <p:sp>
            <p:nvSpPr>
              <p:cNvPr id="58" name="Shape 231">
                <a:extLst>
                  <a:ext uri="{FF2B5EF4-FFF2-40B4-BE49-F238E27FC236}">
                    <a16:creationId xmlns:a16="http://schemas.microsoft.com/office/drawing/2014/main" id="{8377FE25-4FDA-DED1-7F8A-AFEC12B4FAC9}"/>
                  </a:ext>
                </a:extLst>
              </p:cNvPr>
              <p:cNvSpPr/>
              <p:nvPr/>
            </p:nvSpPr>
            <p:spPr>
              <a:xfrm>
                <a:off x="4078816" y="1922848"/>
                <a:ext cx="237647" cy="276999"/>
              </a:xfrm>
              <a:prstGeom prst="rect">
                <a:avLst/>
              </a:prstGeom>
              <a:ln w="12700">
                <a:miter lim="400000"/>
              </a:ln>
              <a:extLst>
                <a:ext uri="{C572A759-6A51-4108-AA02-DFA0A04FC94B}">
                  <ma14:wrappingTextBoxFlag xmlns:ma14="http://schemas.microsoft.com/office/mac/drawingml/2011/main" xmlns="" val="1"/>
                </a:ext>
              </a:extLst>
            </p:spPr>
            <p:txBody>
              <a:bodyPr wrap="none" lIns="34280" rIns="34280">
                <a:spAutoFit/>
              </a:bodyPr>
              <a:lstStyle>
                <a:lvl1pPr algn="r">
                  <a:defRPr sz="1000">
                    <a:solidFill>
                      <a:srgbClr val="535353"/>
                    </a:solidFill>
                    <a:latin typeface="+mj-lt"/>
                    <a:ea typeface="+mj-ea"/>
                    <a:cs typeface="+mj-cs"/>
                    <a:sym typeface="Arial"/>
                  </a:defRPr>
                </a:lvl1pPr>
              </a:lstStyle>
              <a:p>
                <a:pPr lvl="0">
                  <a:defRPr/>
                </a:pPr>
                <a:r>
                  <a:rPr lang="en-GB" sz="750" kern="0">
                    <a:latin typeface="Open Sans" panose="020B0606030504020204" pitchFamily="34" charset="0"/>
                    <a:ea typeface="Open Sans" panose="020B0606030504020204" pitchFamily="34" charset="0"/>
                    <a:cs typeface="Open Sans" panose="020B0606030504020204" pitchFamily="34" charset="0"/>
                  </a:rPr>
                  <a:t>20</a:t>
                </a:r>
              </a:p>
            </p:txBody>
          </p:sp>
          <p:sp>
            <p:nvSpPr>
              <p:cNvPr id="59" name="Shape 213">
                <a:extLst>
                  <a:ext uri="{FF2B5EF4-FFF2-40B4-BE49-F238E27FC236}">
                    <a16:creationId xmlns:a16="http://schemas.microsoft.com/office/drawing/2014/main" id="{E72B6CDC-8CA3-B1A4-811D-9E4993F2735E}"/>
                  </a:ext>
                </a:extLst>
              </p:cNvPr>
              <p:cNvSpPr/>
              <p:nvPr/>
            </p:nvSpPr>
            <p:spPr>
              <a:xfrm>
                <a:off x="5368070" y="4481703"/>
                <a:ext cx="164976" cy="276999"/>
              </a:xfrm>
              <a:prstGeom prst="rect">
                <a:avLst/>
              </a:prstGeom>
              <a:ln w="12700">
                <a:miter lim="400000"/>
              </a:ln>
              <a:extLst>
                <a:ext uri="{C572A759-6A51-4108-AA02-DFA0A04FC94B}">
                  <ma14:wrappingTextBoxFlag xmlns:ma14="http://schemas.microsoft.com/office/mac/drawingml/2011/main" xmlns="" val="1"/>
                </a:ext>
              </a:extLst>
            </p:spPr>
            <p:txBody>
              <a:bodyPr wrap="none" lIns="34280" rIns="34280">
                <a:spAutoFit/>
              </a:bodyPr>
              <a:lstStyle>
                <a:lvl1pPr algn="ctr">
                  <a:defRPr sz="1000">
                    <a:solidFill>
                      <a:srgbClr val="535353"/>
                    </a:solidFill>
                    <a:latin typeface="+mj-lt"/>
                    <a:ea typeface="+mj-ea"/>
                    <a:cs typeface="+mj-cs"/>
                    <a:sym typeface="Arial"/>
                  </a:defRPr>
                </a:lvl1pPr>
              </a:lstStyle>
              <a:p>
                <a:pPr lvl="0">
                  <a:defRPr/>
                </a:pPr>
                <a:r>
                  <a:rPr lang="en-GB" sz="750" kern="0">
                    <a:latin typeface="Open Sans" panose="020B0606030504020204" pitchFamily="34" charset="0"/>
                    <a:ea typeface="Open Sans" panose="020B0606030504020204" pitchFamily="34" charset="0"/>
                    <a:cs typeface="Open Sans" panose="020B0606030504020204" pitchFamily="34" charset="0"/>
                  </a:rPr>
                  <a:t>3</a:t>
                </a:r>
              </a:p>
            </p:txBody>
          </p:sp>
          <p:sp>
            <p:nvSpPr>
              <p:cNvPr id="60" name="Shape 209">
                <a:extLst>
                  <a:ext uri="{FF2B5EF4-FFF2-40B4-BE49-F238E27FC236}">
                    <a16:creationId xmlns:a16="http://schemas.microsoft.com/office/drawing/2014/main" id="{8045BE40-4240-D7E6-85FD-E076A8229930}"/>
                  </a:ext>
                </a:extLst>
              </p:cNvPr>
              <p:cNvSpPr/>
              <p:nvPr/>
            </p:nvSpPr>
            <p:spPr>
              <a:xfrm flipV="1">
                <a:off x="5448393" y="4424411"/>
                <a:ext cx="0" cy="69849"/>
              </a:xfrm>
              <a:prstGeom prst="line">
                <a:avLst/>
              </a:prstGeom>
              <a:solidFill>
                <a:srgbClr val="5B9BD5"/>
              </a:solidFill>
              <a:ln w="9525">
                <a:solidFill>
                  <a:schemeClr val="bg1">
                    <a:lumMod val="65000"/>
                  </a:schemeClr>
                </a:solidFill>
              </a:ln>
            </p:spPr>
            <p:txBody>
              <a:bodyPr lIns="34280" rIns="34280"/>
              <a:lstStyle/>
              <a:p>
                <a:pPr defTabSz="685800">
                  <a:defRPr/>
                </a:pPr>
                <a:endParaRPr sz="1349" kern="0">
                  <a:solidFill>
                    <a:sysClr val="windowText" lastClr="000000"/>
                  </a:solidFill>
                  <a:latin typeface="+mj-lt"/>
                </a:endParaRPr>
              </a:p>
            </p:txBody>
          </p:sp>
          <p:sp>
            <p:nvSpPr>
              <p:cNvPr id="61" name="Shape 213">
                <a:extLst>
                  <a:ext uri="{FF2B5EF4-FFF2-40B4-BE49-F238E27FC236}">
                    <a16:creationId xmlns:a16="http://schemas.microsoft.com/office/drawing/2014/main" id="{7CC9DF5E-0B46-54A2-D7CA-72C73459BC14}"/>
                  </a:ext>
                </a:extLst>
              </p:cNvPr>
              <p:cNvSpPr/>
              <p:nvPr/>
            </p:nvSpPr>
            <p:spPr>
              <a:xfrm>
                <a:off x="4316997" y="4472319"/>
                <a:ext cx="164976" cy="276999"/>
              </a:xfrm>
              <a:prstGeom prst="rect">
                <a:avLst/>
              </a:prstGeom>
              <a:ln w="12700">
                <a:miter lim="400000"/>
              </a:ln>
              <a:extLst>
                <a:ext uri="{C572A759-6A51-4108-AA02-DFA0A04FC94B}">
                  <ma14:wrappingTextBoxFlag xmlns:ma14="http://schemas.microsoft.com/office/mac/drawingml/2011/main" xmlns="" val="1"/>
                </a:ext>
              </a:extLst>
            </p:spPr>
            <p:txBody>
              <a:bodyPr wrap="none" lIns="34280" rIns="34280">
                <a:spAutoFit/>
              </a:bodyPr>
              <a:lstStyle>
                <a:lvl1pPr algn="ctr">
                  <a:defRPr sz="1000">
                    <a:solidFill>
                      <a:srgbClr val="535353"/>
                    </a:solidFill>
                    <a:latin typeface="+mj-lt"/>
                    <a:ea typeface="+mj-ea"/>
                    <a:cs typeface="+mj-cs"/>
                    <a:sym typeface="Arial"/>
                  </a:defRPr>
                </a:lvl1pPr>
              </a:lstStyle>
              <a:p>
                <a:pPr lvl="0">
                  <a:defRPr/>
                </a:pPr>
                <a:r>
                  <a:rPr lang="en-GB" sz="750" kern="0">
                    <a:latin typeface="Open Sans" panose="020B0606030504020204" pitchFamily="34" charset="0"/>
                    <a:ea typeface="Open Sans" panose="020B0606030504020204" pitchFamily="34" charset="0"/>
                    <a:cs typeface="Open Sans" panose="020B0606030504020204" pitchFamily="34" charset="0"/>
                  </a:rPr>
                  <a:t>0</a:t>
                </a:r>
              </a:p>
            </p:txBody>
          </p:sp>
          <p:sp>
            <p:nvSpPr>
              <p:cNvPr id="62" name="Shape 209">
                <a:extLst>
                  <a:ext uri="{FF2B5EF4-FFF2-40B4-BE49-F238E27FC236}">
                    <a16:creationId xmlns:a16="http://schemas.microsoft.com/office/drawing/2014/main" id="{16531F9E-AADF-58CD-9283-E338C9DCC71D}"/>
                  </a:ext>
                </a:extLst>
              </p:cNvPr>
              <p:cNvSpPr/>
              <p:nvPr/>
            </p:nvSpPr>
            <p:spPr>
              <a:xfrm flipV="1">
                <a:off x="4397320" y="4415027"/>
                <a:ext cx="0" cy="69849"/>
              </a:xfrm>
              <a:prstGeom prst="line">
                <a:avLst/>
              </a:prstGeom>
              <a:solidFill>
                <a:srgbClr val="5B9BD5"/>
              </a:solidFill>
              <a:ln w="9525">
                <a:solidFill>
                  <a:schemeClr val="bg1">
                    <a:lumMod val="65000"/>
                  </a:schemeClr>
                </a:solidFill>
              </a:ln>
            </p:spPr>
            <p:txBody>
              <a:bodyPr lIns="34280" rIns="34280"/>
              <a:lstStyle/>
              <a:p>
                <a:pPr defTabSz="685800">
                  <a:defRPr/>
                </a:pPr>
                <a:endParaRPr sz="1349" kern="0">
                  <a:solidFill>
                    <a:sysClr val="windowText" lastClr="000000"/>
                  </a:solidFill>
                  <a:latin typeface="+mj-lt"/>
                </a:endParaRPr>
              </a:p>
            </p:txBody>
          </p:sp>
          <p:sp>
            <p:nvSpPr>
              <p:cNvPr id="63" name="Shape 213">
                <a:extLst>
                  <a:ext uri="{FF2B5EF4-FFF2-40B4-BE49-F238E27FC236}">
                    <a16:creationId xmlns:a16="http://schemas.microsoft.com/office/drawing/2014/main" id="{B9067732-B627-1C7B-4D01-0B71F0DCFDFB}"/>
                  </a:ext>
                </a:extLst>
              </p:cNvPr>
              <p:cNvSpPr/>
              <p:nvPr/>
            </p:nvSpPr>
            <p:spPr>
              <a:xfrm>
                <a:off x="6068171" y="4478307"/>
                <a:ext cx="164976" cy="276999"/>
              </a:xfrm>
              <a:prstGeom prst="rect">
                <a:avLst/>
              </a:prstGeom>
              <a:ln w="12700">
                <a:miter lim="400000"/>
              </a:ln>
              <a:extLst>
                <a:ext uri="{C572A759-6A51-4108-AA02-DFA0A04FC94B}">
                  <ma14:wrappingTextBoxFlag xmlns:ma14="http://schemas.microsoft.com/office/mac/drawingml/2011/main" xmlns="" val="1"/>
                </a:ext>
              </a:extLst>
            </p:spPr>
            <p:txBody>
              <a:bodyPr wrap="none" lIns="34280" rIns="34280">
                <a:spAutoFit/>
              </a:bodyPr>
              <a:lstStyle>
                <a:lvl1pPr algn="ctr">
                  <a:defRPr sz="1000">
                    <a:solidFill>
                      <a:srgbClr val="535353"/>
                    </a:solidFill>
                    <a:latin typeface="+mj-lt"/>
                    <a:ea typeface="+mj-ea"/>
                    <a:cs typeface="+mj-cs"/>
                    <a:sym typeface="Arial"/>
                  </a:defRPr>
                </a:lvl1pPr>
              </a:lstStyle>
              <a:p>
                <a:pPr lvl="0">
                  <a:defRPr/>
                </a:pPr>
                <a:r>
                  <a:rPr lang="en-GB" sz="750" kern="0">
                    <a:latin typeface="Open Sans" panose="020B0606030504020204" pitchFamily="34" charset="0"/>
                    <a:ea typeface="Open Sans" panose="020B0606030504020204" pitchFamily="34" charset="0"/>
                    <a:cs typeface="Open Sans" panose="020B0606030504020204" pitchFamily="34" charset="0"/>
                  </a:rPr>
                  <a:t>5</a:t>
                </a:r>
              </a:p>
            </p:txBody>
          </p:sp>
          <p:sp>
            <p:nvSpPr>
              <p:cNvPr id="64" name="Shape 209">
                <a:extLst>
                  <a:ext uri="{FF2B5EF4-FFF2-40B4-BE49-F238E27FC236}">
                    <a16:creationId xmlns:a16="http://schemas.microsoft.com/office/drawing/2014/main" id="{7F089486-5E31-ABE0-C26D-0BE8C021A9D0}"/>
                  </a:ext>
                </a:extLst>
              </p:cNvPr>
              <p:cNvSpPr/>
              <p:nvPr/>
            </p:nvSpPr>
            <p:spPr>
              <a:xfrm flipV="1">
                <a:off x="6148494" y="4421016"/>
                <a:ext cx="0" cy="69849"/>
              </a:xfrm>
              <a:prstGeom prst="line">
                <a:avLst/>
              </a:prstGeom>
              <a:solidFill>
                <a:srgbClr val="5B9BD5"/>
              </a:solidFill>
              <a:ln w="9525">
                <a:solidFill>
                  <a:schemeClr val="bg1">
                    <a:lumMod val="65000"/>
                  </a:schemeClr>
                </a:solidFill>
              </a:ln>
            </p:spPr>
            <p:txBody>
              <a:bodyPr lIns="34280" rIns="34280"/>
              <a:lstStyle/>
              <a:p>
                <a:pPr defTabSz="685800">
                  <a:defRPr/>
                </a:pPr>
                <a:endParaRPr sz="1349" kern="0">
                  <a:solidFill>
                    <a:sysClr val="windowText" lastClr="000000"/>
                  </a:solidFill>
                  <a:latin typeface="+mj-lt"/>
                </a:endParaRPr>
              </a:p>
            </p:txBody>
          </p:sp>
          <p:sp>
            <p:nvSpPr>
              <p:cNvPr id="65" name="Shape 213">
                <a:extLst>
                  <a:ext uri="{FF2B5EF4-FFF2-40B4-BE49-F238E27FC236}">
                    <a16:creationId xmlns:a16="http://schemas.microsoft.com/office/drawing/2014/main" id="{066A7574-F36A-AA96-AC5A-94E75AE71E8C}"/>
                  </a:ext>
                </a:extLst>
              </p:cNvPr>
              <p:cNvSpPr/>
              <p:nvPr/>
            </p:nvSpPr>
            <p:spPr>
              <a:xfrm>
                <a:off x="7460297" y="4478943"/>
                <a:ext cx="164976" cy="276999"/>
              </a:xfrm>
              <a:prstGeom prst="rect">
                <a:avLst/>
              </a:prstGeom>
              <a:ln w="12700">
                <a:miter lim="400000"/>
              </a:ln>
              <a:extLst>
                <a:ext uri="{C572A759-6A51-4108-AA02-DFA0A04FC94B}">
                  <ma14:wrappingTextBoxFlag xmlns:ma14="http://schemas.microsoft.com/office/mac/drawingml/2011/main" xmlns="" val="1"/>
                </a:ext>
              </a:extLst>
            </p:spPr>
            <p:txBody>
              <a:bodyPr wrap="none" lIns="34280" rIns="34280">
                <a:spAutoFit/>
              </a:bodyPr>
              <a:lstStyle>
                <a:lvl1pPr algn="ctr">
                  <a:defRPr sz="1000">
                    <a:solidFill>
                      <a:srgbClr val="535353"/>
                    </a:solidFill>
                    <a:latin typeface="+mj-lt"/>
                    <a:ea typeface="+mj-ea"/>
                    <a:cs typeface="+mj-cs"/>
                    <a:sym typeface="Arial"/>
                  </a:defRPr>
                </a:lvl1pPr>
              </a:lstStyle>
              <a:p>
                <a:pPr lvl="0">
                  <a:defRPr/>
                </a:pPr>
                <a:r>
                  <a:rPr lang="en-GB" sz="750" kern="0">
                    <a:latin typeface="Open Sans" panose="020B0606030504020204" pitchFamily="34" charset="0"/>
                    <a:ea typeface="Open Sans" panose="020B0606030504020204" pitchFamily="34" charset="0"/>
                    <a:cs typeface="Open Sans" panose="020B0606030504020204" pitchFamily="34" charset="0"/>
                  </a:rPr>
                  <a:t>9</a:t>
                </a:r>
              </a:p>
            </p:txBody>
          </p:sp>
          <p:sp>
            <p:nvSpPr>
              <p:cNvPr id="66" name="Shape 209">
                <a:extLst>
                  <a:ext uri="{FF2B5EF4-FFF2-40B4-BE49-F238E27FC236}">
                    <a16:creationId xmlns:a16="http://schemas.microsoft.com/office/drawing/2014/main" id="{DE98AB05-4E07-2281-04FA-C176C9E5B0BD}"/>
                  </a:ext>
                </a:extLst>
              </p:cNvPr>
              <p:cNvSpPr/>
              <p:nvPr/>
            </p:nvSpPr>
            <p:spPr>
              <a:xfrm flipV="1">
                <a:off x="7540620" y="4421651"/>
                <a:ext cx="0" cy="69849"/>
              </a:xfrm>
              <a:prstGeom prst="line">
                <a:avLst/>
              </a:prstGeom>
              <a:solidFill>
                <a:srgbClr val="5B9BD5"/>
              </a:solidFill>
              <a:ln w="9525">
                <a:solidFill>
                  <a:schemeClr val="bg1">
                    <a:lumMod val="65000"/>
                  </a:schemeClr>
                </a:solidFill>
              </a:ln>
            </p:spPr>
            <p:txBody>
              <a:bodyPr lIns="34280" rIns="34280"/>
              <a:lstStyle/>
              <a:p>
                <a:pPr defTabSz="685800">
                  <a:defRPr/>
                </a:pPr>
                <a:endParaRPr sz="1349" kern="0">
                  <a:solidFill>
                    <a:sysClr val="windowText" lastClr="000000"/>
                  </a:solidFill>
                  <a:latin typeface="+mj-lt"/>
                </a:endParaRPr>
              </a:p>
            </p:txBody>
          </p:sp>
          <p:sp>
            <p:nvSpPr>
              <p:cNvPr id="67" name="Shape 213">
                <a:extLst>
                  <a:ext uri="{FF2B5EF4-FFF2-40B4-BE49-F238E27FC236}">
                    <a16:creationId xmlns:a16="http://schemas.microsoft.com/office/drawing/2014/main" id="{1C05EE41-EFB3-F829-BBD8-AFE8FEB07325}"/>
                  </a:ext>
                </a:extLst>
              </p:cNvPr>
              <p:cNvSpPr/>
              <p:nvPr/>
            </p:nvSpPr>
            <p:spPr>
              <a:xfrm>
                <a:off x="8107359" y="4479707"/>
                <a:ext cx="237645" cy="276999"/>
              </a:xfrm>
              <a:prstGeom prst="rect">
                <a:avLst/>
              </a:prstGeom>
              <a:ln w="12700">
                <a:miter lim="400000"/>
              </a:ln>
              <a:extLst>
                <a:ext uri="{C572A759-6A51-4108-AA02-DFA0A04FC94B}">
                  <ma14:wrappingTextBoxFlag xmlns:ma14="http://schemas.microsoft.com/office/mac/drawingml/2011/main" xmlns="" val="1"/>
                </a:ext>
              </a:extLst>
            </p:spPr>
            <p:txBody>
              <a:bodyPr wrap="none" lIns="34280" rIns="34280">
                <a:spAutoFit/>
              </a:bodyPr>
              <a:lstStyle>
                <a:lvl1pPr algn="ctr">
                  <a:defRPr sz="1000">
                    <a:solidFill>
                      <a:srgbClr val="535353"/>
                    </a:solidFill>
                    <a:latin typeface="+mj-lt"/>
                    <a:ea typeface="+mj-ea"/>
                    <a:cs typeface="+mj-cs"/>
                    <a:sym typeface="Arial"/>
                  </a:defRPr>
                </a:lvl1pPr>
              </a:lstStyle>
              <a:p>
                <a:pPr lvl="0">
                  <a:defRPr/>
                </a:pPr>
                <a:r>
                  <a:rPr lang="en-GB" sz="750" kern="0">
                    <a:latin typeface="Open Sans" panose="020B0606030504020204" pitchFamily="34" charset="0"/>
                    <a:ea typeface="Open Sans" panose="020B0606030504020204" pitchFamily="34" charset="0"/>
                    <a:cs typeface="Open Sans" panose="020B0606030504020204" pitchFamily="34" charset="0"/>
                  </a:rPr>
                  <a:t>11</a:t>
                </a:r>
              </a:p>
            </p:txBody>
          </p:sp>
          <p:sp>
            <p:nvSpPr>
              <p:cNvPr id="68" name="Shape 209">
                <a:extLst>
                  <a:ext uri="{FF2B5EF4-FFF2-40B4-BE49-F238E27FC236}">
                    <a16:creationId xmlns:a16="http://schemas.microsoft.com/office/drawing/2014/main" id="{9E6BE31A-4D62-4DA2-B47E-BCC6D02AA642}"/>
                  </a:ext>
                </a:extLst>
              </p:cNvPr>
              <p:cNvSpPr/>
              <p:nvPr/>
            </p:nvSpPr>
            <p:spPr>
              <a:xfrm flipV="1">
                <a:off x="8224017" y="4422415"/>
                <a:ext cx="0" cy="69849"/>
              </a:xfrm>
              <a:prstGeom prst="line">
                <a:avLst/>
              </a:prstGeom>
              <a:solidFill>
                <a:srgbClr val="5B9BD5"/>
              </a:solidFill>
              <a:ln w="9525">
                <a:solidFill>
                  <a:schemeClr val="bg1">
                    <a:lumMod val="65000"/>
                  </a:schemeClr>
                </a:solidFill>
              </a:ln>
            </p:spPr>
            <p:txBody>
              <a:bodyPr lIns="34280" rIns="34280"/>
              <a:lstStyle/>
              <a:p>
                <a:pPr defTabSz="685800">
                  <a:defRPr/>
                </a:pPr>
                <a:endParaRPr sz="1349" kern="0">
                  <a:solidFill>
                    <a:sysClr val="windowText" lastClr="000000"/>
                  </a:solidFill>
                  <a:latin typeface="+mj-lt"/>
                </a:endParaRPr>
              </a:p>
            </p:txBody>
          </p:sp>
          <p:sp>
            <p:nvSpPr>
              <p:cNvPr id="69" name="Shape 213">
                <a:extLst>
                  <a:ext uri="{FF2B5EF4-FFF2-40B4-BE49-F238E27FC236}">
                    <a16:creationId xmlns:a16="http://schemas.microsoft.com/office/drawing/2014/main" id="{B840179B-2995-257A-E257-2E5233A12EA1}"/>
                  </a:ext>
                </a:extLst>
              </p:cNvPr>
              <p:cNvSpPr/>
              <p:nvPr/>
            </p:nvSpPr>
            <p:spPr>
              <a:xfrm>
                <a:off x="9503065" y="4472319"/>
                <a:ext cx="237645" cy="276999"/>
              </a:xfrm>
              <a:prstGeom prst="rect">
                <a:avLst/>
              </a:prstGeom>
              <a:ln w="12700">
                <a:miter lim="400000"/>
              </a:ln>
              <a:extLst>
                <a:ext uri="{C572A759-6A51-4108-AA02-DFA0A04FC94B}">
                  <ma14:wrappingTextBoxFlag xmlns:ma14="http://schemas.microsoft.com/office/mac/drawingml/2011/main" xmlns="" val="1"/>
                </a:ext>
              </a:extLst>
            </p:spPr>
            <p:txBody>
              <a:bodyPr wrap="none" lIns="34280" rIns="34280">
                <a:spAutoFit/>
              </a:bodyPr>
              <a:lstStyle>
                <a:lvl1pPr algn="ctr">
                  <a:defRPr sz="1000">
                    <a:solidFill>
                      <a:srgbClr val="535353"/>
                    </a:solidFill>
                    <a:latin typeface="+mj-lt"/>
                    <a:ea typeface="+mj-ea"/>
                    <a:cs typeface="+mj-cs"/>
                    <a:sym typeface="Arial"/>
                  </a:defRPr>
                </a:lvl1pPr>
              </a:lstStyle>
              <a:p>
                <a:pPr lvl="0">
                  <a:defRPr/>
                </a:pPr>
                <a:r>
                  <a:rPr lang="en-GB" sz="750" kern="0">
                    <a:latin typeface="Open Sans" panose="020B0606030504020204" pitchFamily="34" charset="0"/>
                    <a:ea typeface="Open Sans" panose="020B0606030504020204" pitchFamily="34" charset="0"/>
                    <a:cs typeface="Open Sans" panose="020B0606030504020204" pitchFamily="34" charset="0"/>
                  </a:rPr>
                  <a:t>15</a:t>
                </a:r>
              </a:p>
            </p:txBody>
          </p:sp>
          <p:sp>
            <p:nvSpPr>
              <p:cNvPr id="70" name="Shape 209">
                <a:extLst>
                  <a:ext uri="{FF2B5EF4-FFF2-40B4-BE49-F238E27FC236}">
                    <a16:creationId xmlns:a16="http://schemas.microsoft.com/office/drawing/2014/main" id="{D783F59A-709B-C6DF-9973-A90ED1A81F14}"/>
                  </a:ext>
                </a:extLst>
              </p:cNvPr>
              <p:cNvSpPr/>
              <p:nvPr/>
            </p:nvSpPr>
            <p:spPr>
              <a:xfrm flipV="1">
                <a:off x="9619722" y="4415027"/>
                <a:ext cx="0" cy="69849"/>
              </a:xfrm>
              <a:prstGeom prst="line">
                <a:avLst/>
              </a:prstGeom>
              <a:solidFill>
                <a:srgbClr val="5B9BD5"/>
              </a:solidFill>
              <a:ln w="9525">
                <a:solidFill>
                  <a:schemeClr val="bg1">
                    <a:lumMod val="65000"/>
                  </a:schemeClr>
                </a:solidFill>
              </a:ln>
            </p:spPr>
            <p:txBody>
              <a:bodyPr lIns="34280" rIns="34280"/>
              <a:lstStyle/>
              <a:p>
                <a:pPr defTabSz="685800">
                  <a:defRPr/>
                </a:pPr>
                <a:endParaRPr sz="1349" kern="0">
                  <a:solidFill>
                    <a:sysClr val="windowText" lastClr="000000"/>
                  </a:solidFill>
                  <a:latin typeface="+mj-lt"/>
                </a:endParaRPr>
              </a:p>
            </p:txBody>
          </p:sp>
          <p:sp>
            <p:nvSpPr>
              <p:cNvPr id="71" name="Shape 213">
                <a:extLst>
                  <a:ext uri="{FF2B5EF4-FFF2-40B4-BE49-F238E27FC236}">
                    <a16:creationId xmlns:a16="http://schemas.microsoft.com/office/drawing/2014/main" id="{2952A663-DB7C-76A3-4E10-217EE19B93B7}"/>
                  </a:ext>
                </a:extLst>
              </p:cNvPr>
              <p:cNvSpPr/>
              <p:nvPr/>
            </p:nvSpPr>
            <p:spPr>
              <a:xfrm>
                <a:off x="10201000" y="4472319"/>
                <a:ext cx="237645" cy="276999"/>
              </a:xfrm>
              <a:prstGeom prst="rect">
                <a:avLst/>
              </a:prstGeom>
              <a:ln w="12700">
                <a:miter lim="400000"/>
              </a:ln>
              <a:extLst>
                <a:ext uri="{C572A759-6A51-4108-AA02-DFA0A04FC94B}">
                  <ma14:wrappingTextBoxFlag xmlns:ma14="http://schemas.microsoft.com/office/mac/drawingml/2011/main" xmlns="" val="1"/>
                </a:ext>
              </a:extLst>
            </p:spPr>
            <p:txBody>
              <a:bodyPr wrap="none" lIns="34280" rIns="34280">
                <a:spAutoFit/>
              </a:bodyPr>
              <a:lstStyle>
                <a:lvl1pPr algn="ctr">
                  <a:defRPr sz="1000">
                    <a:solidFill>
                      <a:srgbClr val="535353"/>
                    </a:solidFill>
                    <a:latin typeface="+mj-lt"/>
                    <a:ea typeface="+mj-ea"/>
                    <a:cs typeface="+mj-cs"/>
                    <a:sym typeface="Arial"/>
                  </a:defRPr>
                </a:lvl1pPr>
              </a:lstStyle>
              <a:p>
                <a:pPr lvl="0">
                  <a:defRPr/>
                </a:pPr>
                <a:r>
                  <a:rPr lang="en-GB" sz="750" kern="0">
                    <a:latin typeface="Open Sans" panose="020B0606030504020204" pitchFamily="34" charset="0"/>
                    <a:ea typeface="Open Sans" panose="020B0606030504020204" pitchFamily="34" charset="0"/>
                    <a:cs typeface="Open Sans" panose="020B0606030504020204" pitchFamily="34" charset="0"/>
                  </a:rPr>
                  <a:t>17</a:t>
                </a:r>
              </a:p>
            </p:txBody>
          </p:sp>
          <p:sp>
            <p:nvSpPr>
              <p:cNvPr id="72" name="Shape 209">
                <a:extLst>
                  <a:ext uri="{FF2B5EF4-FFF2-40B4-BE49-F238E27FC236}">
                    <a16:creationId xmlns:a16="http://schemas.microsoft.com/office/drawing/2014/main" id="{4517775A-70A6-0BC8-9A5B-4BEB58943611}"/>
                  </a:ext>
                </a:extLst>
              </p:cNvPr>
              <p:cNvSpPr/>
              <p:nvPr/>
            </p:nvSpPr>
            <p:spPr>
              <a:xfrm flipV="1">
                <a:off x="10317658" y="4415027"/>
                <a:ext cx="0" cy="69849"/>
              </a:xfrm>
              <a:prstGeom prst="line">
                <a:avLst/>
              </a:prstGeom>
              <a:solidFill>
                <a:srgbClr val="5B9BD5"/>
              </a:solidFill>
              <a:ln w="9525">
                <a:solidFill>
                  <a:schemeClr val="bg1">
                    <a:lumMod val="65000"/>
                  </a:schemeClr>
                </a:solidFill>
              </a:ln>
            </p:spPr>
            <p:txBody>
              <a:bodyPr lIns="34280" rIns="34280"/>
              <a:lstStyle/>
              <a:p>
                <a:pPr defTabSz="685800">
                  <a:defRPr/>
                </a:pPr>
                <a:endParaRPr sz="1349" kern="0">
                  <a:solidFill>
                    <a:sysClr val="windowText" lastClr="000000"/>
                  </a:solidFill>
                  <a:latin typeface="+mj-lt"/>
                </a:endParaRPr>
              </a:p>
            </p:txBody>
          </p:sp>
          <p:sp>
            <p:nvSpPr>
              <p:cNvPr id="73" name="Shape 213">
                <a:extLst>
                  <a:ext uri="{FF2B5EF4-FFF2-40B4-BE49-F238E27FC236}">
                    <a16:creationId xmlns:a16="http://schemas.microsoft.com/office/drawing/2014/main" id="{7F0F3501-FDA5-87C7-12F7-E16315D7B734}"/>
                  </a:ext>
                </a:extLst>
              </p:cNvPr>
              <p:cNvSpPr/>
              <p:nvPr/>
            </p:nvSpPr>
            <p:spPr>
              <a:xfrm>
                <a:off x="10554136" y="4478943"/>
                <a:ext cx="237645" cy="276999"/>
              </a:xfrm>
              <a:prstGeom prst="rect">
                <a:avLst/>
              </a:prstGeom>
              <a:ln w="12700">
                <a:miter lim="400000"/>
              </a:ln>
              <a:extLst>
                <a:ext uri="{C572A759-6A51-4108-AA02-DFA0A04FC94B}">
                  <ma14:wrappingTextBoxFlag xmlns:ma14="http://schemas.microsoft.com/office/mac/drawingml/2011/main" xmlns="" val="1"/>
                </a:ext>
              </a:extLst>
            </p:spPr>
            <p:txBody>
              <a:bodyPr wrap="none" lIns="34280" rIns="34280">
                <a:spAutoFit/>
              </a:bodyPr>
              <a:lstStyle>
                <a:lvl1pPr algn="ctr">
                  <a:defRPr sz="1000">
                    <a:solidFill>
                      <a:srgbClr val="535353"/>
                    </a:solidFill>
                    <a:latin typeface="+mj-lt"/>
                    <a:ea typeface="+mj-ea"/>
                    <a:cs typeface="+mj-cs"/>
                    <a:sym typeface="Arial"/>
                  </a:defRPr>
                </a:lvl1pPr>
              </a:lstStyle>
              <a:p>
                <a:pPr lvl="0">
                  <a:defRPr/>
                </a:pPr>
                <a:r>
                  <a:rPr lang="en-GB" sz="750" kern="0">
                    <a:latin typeface="Open Sans" panose="020B0606030504020204" pitchFamily="34" charset="0"/>
                    <a:ea typeface="Open Sans" panose="020B0606030504020204" pitchFamily="34" charset="0"/>
                    <a:cs typeface="Open Sans" panose="020B0606030504020204" pitchFamily="34" charset="0"/>
                  </a:rPr>
                  <a:t>18</a:t>
                </a:r>
              </a:p>
            </p:txBody>
          </p:sp>
          <p:sp>
            <p:nvSpPr>
              <p:cNvPr id="74" name="Shape 209">
                <a:extLst>
                  <a:ext uri="{FF2B5EF4-FFF2-40B4-BE49-F238E27FC236}">
                    <a16:creationId xmlns:a16="http://schemas.microsoft.com/office/drawing/2014/main" id="{D26F81DD-FDB6-107F-4D59-26577C774C7B}"/>
                  </a:ext>
                </a:extLst>
              </p:cNvPr>
              <p:cNvSpPr/>
              <p:nvPr/>
            </p:nvSpPr>
            <p:spPr>
              <a:xfrm flipV="1">
                <a:off x="10670794" y="4421651"/>
                <a:ext cx="0" cy="69849"/>
              </a:xfrm>
              <a:prstGeom prst="line">
                <a:avLst/>
              </a:prstGeom>
              <a:solidFill>
                <a:srgbClr val="5B9BD5"/>
              </a:solidFill>
              <a:ln w="9525">
                <a:solidFill>
                  <a:schemeClr val="bg1">
                    <a:lumMod val="65000"/>
                  </a:schemeClr>
                </a:solidFill>
              </a:ln>
            </p:spPr>
            <p:txBody>
              <a:bodyPr lIns="34280" rIns="34280"/>
              <a:lstStyle/>
              <a:p>
                <a:pPr defTabSz="685800">
                  <a:defRPr/>
                </a:pPr>
                <a:endParaRPr sz="1349" kern="0">
                  <a:solidFill>
                    <a:sysClr val="windowText" lastClr="000000"/>
                  </a:solidFill>
                  <a:latin typeface="+mj-lt"/>
                </a:endParaRPr>
              </a:p>
            </p:txBody>
          </p:sp>
          <p:sp>
            <p:nvSpPr>
              <p:cNvPr id="75" name="Rectangle 74">
                <a:extLst>
                  <a:ext uri="{FF2B5EF4-FFF2-40B4-BE49-F238E27FC236}">
                    <a16:creationId xmlns:a16="http://schemas.microsoft.com/office/drawing/2014/main" id="{06E13B07-2365-E38D-A663-016C5676728E}"/>
                  </a:ext>
                </a:extLst>
              </p:cNvPr>
              <p:cNvSpPr/>
              <p:nvPr/>
            </p:nvSpPr>
            <p:spPr>
              <a:xfrm>
                <a:off x="3585077" y="4689130"/>
                <a:ext cx="7811223" cy="584776"/>
              </a:xfrm>
              <a:prstGeom prst="rect">
                <a:avLst/>
              </a:prstGeom>
            </p:spPr>
            <p:txBody>
              <a:bodyPr wrap="square" anchor="b">
                <a:spAutoFit/>
              </a:bodyPr>
              <a:lstStyle/>
              <a:p>
                <a:pPr>
                  <a:tabLst>
                    <a:tab pos="527447" algn="l"/>
                    <a:tab pos="663179" algn="l"/>
                    <a:tab pos="1297781" algn="l"/>
                    <a:tab pos="1828800" algn="l"/>
                    <a:tab pos="2862263" algn="l"/>
                    <a:tab pos="3333750" algn="l"/>
                    <a:tab pos="4395788" algn="l"/>
                    <a:tab pos="4930379" algn="l"/>
                    <a:tab pos="5197079" algn="l"/>
                  </a:tabLst>
                </a:pPr>
                <a:r>
                  <a:rPr lang="en-US" sz="750" b="1" kern="0">
                    <a:solidFill>
                      <a:srgbClr val="007A94"/>
                    </a:solidFill>
                    <a:latin typeface="Open Sans Semibold" panose="020B0606030504020204" pitchFamily="34" charset="0"/>
                    <a:ea typeface="Open Sans Semibold" panose="020B0606030504020204" pitchFamily="34" charset="0"/>
                    <a:cs typeface="Open Sans Semibold" panose="020B0606030504020204" pitchFamily="34" charset="0"/>
                  </a:rPr>
                  <a:t>No. of Patients</a:t>
                </a:r>
              </a:p>
              <a:p>
                <a:pPr>
                  <a:tabLst>
                    <a:tab pos="527447" algn="l"/>
                    <a:tab pos="663179" algn="l"/>
                    <a:tab pos="1297781" algn="l"/>
                    <a:tab pos="1828800" algn="l"/>
                    <a:tab pos="2862263" algn="l"/>
                    <a:tab pos="3333750" algn="l"/>
                    <a:tab pos="4395788" algn="l"/>
                    <a:tab pos="4930379" algn="l"/>
                    <a:tab pos="5197079" algn="l"/>
                  </a:tabLst>
                </a:pPr>
                <a:r>
                  <a:rPr lang="en-US" sz="750" b="1" kern="0">
                    <a:solidFill>
                      <a:schemeClr val="tx1">
                        <a:lumMod val="65000"/>
                        <a:lumOff val="35000"/>
                      </a:schemeClr>
                    </a:solidFill>
                    <a:latin typeface="Open Sans Semibold" panose="020B0606030504020204" pitchFamily="34" charset="0"/>
                    <a:ea typeface="Open Sans Semibold" panose="020B0606030504020204" pitchFamily="34" charset="0"/>
                    <a:cs typeface="Open Sans Semibold" panose="020B0606030504020204" pitchFamily="34" charset="0"/>
                  </a:rPr>
                  <a:t>Placebo	807	797	785	774	773	764	739	749</a:t>
                </a:r>
              </a:p>
              <a:p>
                <a:pPr>
                  <a:tabLst>
                    <a:tab pos="527447" algn="l"/>
                    <a:tab pos="663179" algn="l"/>
                    <a:tab pos="1297781" algn="l"/>
                    <a:tab pos="1828800" algn="l"/>
                    <a:tab pos="2862263" algn="l"/>
                    <a:tab pos="3333750" algn="l"/>
                    <a:tab pos="4395788" algn="l"/>
                    <a:tab pos="4930379" algn="l"/>
                    <a:tab pos="5197079" algn="l"/>
                  </a:tabLst>
                </a:pPr>
                <a:r>
                  <a:rPr lang="en-US" sz="750" b="1" kern="0">
                    <a:solidFill>
                      <a:srgbClr val="71277A"/>
                    </a:solidFill>
                    <a:latin typeface="Open Sans Semibold" panose="020B0606030504020204" pitchFamily="34" charset="0"/>
                    <a:ea typeface="Open Sans Semibold" panose="020B0606030504020204" pitchFamily="34" charset="0"/>
                    <a:cs typeface="Open Sans Semibold" panose="020B0606030504020204" pitchFamily="34" charset="0"/>
                  </a:rPr>
                  <a:t>Inclisiran	810	790	796	778	773	768	724	742</a:t>
                </a:r>
              </a:p>
            </p:txBody>
          </p:sp>
          <p:sp>
            <p:nvSpPr>
              <p:cNvPr id="76" name="Shape 175">
                <a:extLst>
                  <a:ext uri="{FF2B5EF4-FFF2-40B4-BE49-F238E27FC236}">
                    <a16:creationId xmlns:a16="http://schemas.microsoft.com/office/drawing/2014/main" id="{43FEBF6A-C0AA-5CB7-89ED-2EEEBBF60A9F}"/>
                  </a:ext>
                </a:extLst>
              </p:cNvPr>
              <p:cNvSpPr/>
              <p:nvPr/>
            </p:nvSpPr>
            <p:spPr>
              <a:xfrm>
                <a:off x="7286894" y="4651819"/>
                <a:ext cx="549696" cy="276999"/>
              </a:xfrm>
              <a:prstGeom prst="rect">
                <a:avLst/>
              </a:prstGeom>
              <a:ln w="12700">
                <a:miter lim="400000"/>
              </a:ln>
              <a:extLst>
                <a:ext uri="{C572A759-6A51-4108-AA02-DFA0A04FC94B}">
                  <ma14:wrappingTextBoxFlag xmlns:ma14="http://schemas.microsoft.com/office/mac/drawingml/2011/main" xmlns="" val="1"/>
                </a:ext>
              </a:extLst>
            </p:spPr>
            <p:txBody>
              <a:bodyPr wrap="none" lIns="34280" rIns="34280">
                <a:spAutoFit/>
              </a:bodyPr>
              <a:lstStyle>
                <a:lvl1pPr algn="ctr">
                  <a:defRPr sz="1400">
                    <a:latin typeface="+mj-lt"/>
                    <a:ea typeface="+mj-ea"/>
                    <a:cs typeface="+mj-cs"/>
                    <a:sym typeface="Arial"/>
                  </a:defRPr>
                </a:lvl1pPr>
              </a:lstStyle>
              <a:p>
                <a:pPr lvl="0">
                  <a:defRPr/>
                </a:pPr>
                <a:r>
                  <a:rPr lang="en-GB" sz="750" kern="0">
                    <a:solidFill>
                      <a:sysClr val="windowText" lastClr="000000"/>
                    </a:solidFill>
                    <a:latin typeface="Open Sans" panose="020B0606030504020204" pitchFamily="34" charset="0"/>
                    <a:ea typeface="Open Sans" panose="020B0606030504020204" pitchFamily="34" charset="0"/>
                    <a:cs typeface="Open Sans" panose="020B0606030504020204" pitchFamily="34" charset="0"/>
                  </a:rPr>
                  <a:t>Months</a:t>
                </a:r>
              </a:p>
            </p:txBody>
          </p:sp>
          <p:sp>
            <p:nvSpPr>
              <p:cNvPr id="77" name="Rectangle 76">
                <a:extLst>
                  <a:ext uri="{FF2B5EF4-FFF2-40B4-BE49-F238E27FC236}">
                    <a16:creationId xmlns:a16="http://schemas.microsoft.com/office/drawing/2014/main" id="{ED71938B-1B52-B485-E2A8-74A35110594D}"/>
                  </a:ext>
                </a:extLst>
              </p:cNvPr>
              <p:cNvSpPr/>
              <p:nvPr/>
            </p:nvSpPr>
            <p:spPr>
              <a:xfrm>
                <a:off x="10693884" y="3262113"/>
                <a:ext cx="1088939" cy="292388"/>
              </a:xfrm>
              <a:prstGeom prst="rect">
                <a:avLst/>
              </a:prstGeom>
            </p:spPr>
            <p:txBody>
              <a:bodyPr wrap="square" anchor="b">
                <a:spAutoFit/>
              </a:bodyPr>
              <a:lstStyle/>
              <a:p>
                <a:pPr>
                  <a:tabLst>
                    <a:tab pos="527447" algn="l"/>
                    <a:tab pos="663179" algn="l"/>
                    <a:tab pos="1297781" algn="l"/>
                    <a:tab pos="1828800" algn="l"/>
                    <a:tab pos="2862263" algn="l"/>
                    <a:tab pos="3333750" algn="l"/>
                    <a:tab pos="4395788" algn="l"/>
                    <a:tab pos="4930379" algn="l"/>
                    <a:tab pos="5197079" algn="l"/>
                  </a:tabLst>
                </a:pPr>
                <a:r>
                  <a:rPr lang="en-US" sz="825" b="1" kern="0">
                    <a:solidFill>
                      <a:srgbClr val="71277A"/>
                    </a:solidFill>
                    <a:latin typeface="Open Sans Semibold" panose="020B0606030504020204" pitchFamily="34" charset="0"/>
                    <a:ea typeface="Open Sans Semibold" panose="020B0606030504020204" pitchFamily="34" charset="0"/>
                    <a:cs typeface="Open Sans Semibold" panose="020B0606030504020204" pitchFamily="34" charset="0"/>
                  </a:rPr>
                  <a:t>INCLISIRAN</a:t>
                </a:r>
                <a:r>
                  <a:rPr lang="en-US" sz="825" b="1" kern="0" baseline="30000">
                    <a:solidFill>
                      <a:srgbClr val="71277A"/>
                    </a:solidFill>
                    <a:latin typeface="Open Sans Semibold" panose="020B0606030504020204" pitchFamily="34" charset="0"/>
                    <a:ea typeface="Open Sans Semibold" panose="020B0606030504020204" pitchFamily="34" charset="0"/>
                    <a:cs typeface="Open Sans Semibold" panose="020B0606030504020204" pitchFamily="34" charset="0"/>
                  </a:rPr>
                  <a:t>*</a:t>
                </a:r>
              </a:p>
            </p:txBody>
          </p:sp>
          <p:sp>
            <p:nvSpPr>
              <p:cNvPr id="78" name="Rectangle 77">
                <a:extLst>
                  <a:ext uri="{FF2B5EF4-FFF2-40B4-BE49-F238E27FC236}">
                    <a16:creationId xmlns:a16="http://schemas.microsoft.com/office/drawing/2014/main" id="{BA427132-3ABF-B2BB-2DCD-2C27AF1DE129}"/>
                  </a:ext>
                </a:extLst>
              </p:cNvPr>
              <p:cNvSpPr/>
              <p:nvPr/>
            </p:nvSpPr>
            <p:spPr>
              <a:xfrm>
                <a:off x="10683096" y="2232821"/>
                <a:ext cx="1088939" cy="292388"/>
              </a:xfrm>
              <a:prstGeom prst="rect">
                <a:avLst/>
              </a:prstGeom>
            </p:spPr>
            <p:txBody>
              <a:bodyPr wrap="square" anchor="b">
                <a:spAutoFit/>
              </a:bodyPr>
              <a:lstStyle/>
              <a:p>
                <a:pPr>
                  <a:tabLst>
                    <a:tab pos="527447" algn="l"/>
                    <a:tab pos="663179" algn="l"/>
                    <a:tab pos="1297781" algn="l"/>
                    <a:tab pos="1828800" algn="l"/>
                    <a:tab pos="2862263" algn="l"/>
                    <a:tab pos="3333750" algn="l"/>
                    <a:tab pos="4395788" algn="l"/>
                    <a:tab pos="4930379" algn="l"/>
                    <a:tab pos="5197079" algn="l"/>
                  </a:tabLst>
                </a:pPr>
                <a:r>
                  <a:rPr lang="en-US" sz="825" b="1" kern="0">
                    <a:solidFill>
                      <a:schemeClr val="tx1">
                        <a:lumMod val="65000"/>
                        <a:lumOff val="35000"/>
                      </a:schemeClr>
                    </a:solidFill>
                    <a:latin typeface="Open Sans Semibold" panose="020B0606030504020204" pitchFamily="34" charset="0"/>
                    <a:ea typeface="Open Sans Semibold" panose="020B0606030504020204" pitchFamily="34" charset="0"/>
                    <a:cs typeface="Open Sans Semibold" panose="020B0606030504020204" pitchFamily="34" charset="0"/>
                  </a:rPr>
                  <a:t>PLACEBO</a:t>
                </a:r>
                <a:r>
                  <a:rPr lang="en-US" sz="825" b="1" kern="0" baseline="30000">
                    <a:solidFill>
                      <a:schemeClr val="tx1">
                        <a:lumMod val="65000"/>
                        <a:lumOff val="35000"/>
                      </a:schemeClr>
                    </a:solidFill>
                    <a:latin typeface="Open Sans Semibold" panose="020B0606030504020204" pitchFamily="34" charset="0"/>
                    <a:ea typeface="Open Sans Semibold" panose="020B0606030504020204" pitchFamily="34" charset="0"/>
                    <a:cs typeface="Open Sans Semibold" panose="020B0606030504020204" pitchFamily="34" charset="0"/>
                  </a:rPr>
                  <a:t>*</a:t>
                </a:r>
              </a:p>
            </p:txBody>
          </p:sp>
          <p:sp>
            <p:nvSpPr>
              <p:cNvPr id="79" name="Oval 78">
                <a:extLst>
                  <a:ext uri="{FF2B5EF4-FFF2-40B4-BE49-F238E27FC236}">
                    <a16:creationId xmlns:a16="http://schemas.microsoft.com/office/drawing/2014/main" id="{547F36BA-07BA-1E3E-460E-9612EA3B6A9F}"/>
                  </a:ext>
                </a:extLst>
              </p:cNvPr>
              <p:cNvSpPr/>
              <p:nvPr/>
            </p:nvSpPr>
            <p:spPr>
              <a:xfrm>
                <a:off x="5393219" y="3354495"/>
                <a:ext cx="110347" cy="110347"/>
              </a:xfrm>
              <a:prstGeom prst="ellipse">
                <a:avLst/>
              </a:prstGeom>
              <a:solidFill>
                <a:srgbClr val="7127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0" name="Oval 79">
                <a:extLst>
                  <a:ext uri="{FF2B5EF4-FFF2-40B4-BE49-F238E27FC236}">
                    <a16:creationId xmlns:a16="http://schemas.microsoft.com/office/drawing/2014/main" id="{6639C7C7-7514-0210-CB66-EFE58A67C006}"/>
                  </a:ext>
                </a:extLst>
              </p:cNvPr>
              <p:cNvSpPr/>
              <p:nvPr/>
            </p:nvSpPr>
            <p:spPr>
              <a:xfrm>
                <a:off x="6103391" y="3427712"/>
                <a:ext cx="110347" cy="110347"/>
              </a:xfrm>
              <a:prstGeom prst="ellipse">
                <a:avLst/>
              </a:prstGeom>
              <a:solidFill>
                <a:srgbClr val="7127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1" name="Oval 80">
                <a:extLst>
                  <a:ext uri="{FF2B5EF4-FFF2-40B4-BE49-F238E27FC236}">
                    <a16:creationId xmlns:a16="http://schemas.microsoft.com/office/drawing/2014/main" id="{CF74DD88-020F-CAAA-4C30-67B659B05BCB}"/>
                  </a:ext>
                </a:extLst>
              </p:cNvPr>
              <p:cNvSpPr/>
              <p:nvPr/>
            </p:nvSpPr>
            <p:spPr>
              <a:xfrm>
                <a:off x="7480951" y="3268089"/>
                <a:ext cx="110347" cy="110347"/>
              </a:xfrm>
              <a:prstGeom prst="ellipse">
                <a:avLst/>
              </a:prstGeom>
              <a:solidFill>
                <a:srgbClr val="7127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2" name="Oval 81">
                <a:extLst>
                  <a:ext uri="{FF2B5EF4-FFF2-40B4-BE49-F238E27FC236}">
                    <a16:creationId xmlns:a16="http://schemas.microsoft.com/office/drawing/2014/main" id="{260890E3-3997-AB58-F71C-A8B7E992CA48}"/>
                  </a:ext>
                </a:extLst>
              </p:cNvPr>
              <p:cNvSpPr/>
              <p:nvPr/>
            </p:nvSpPr>
            <p:spPr>
              <a:xfrm>
                <a:off x="8202109" y="3451404"/>
                <a:ext cx="110347" cy="110347"/>
              </a:xfrm>
              <a:prstGeom prst="ellipse">
                <a:avLst/>
              </a:prstGeom>
              <a:solidFill>
                <a:srgbClr val="7127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3" name="Oval 82">
                <a:extLst>
                  <a:ext uri="{FF2B5EF4-FFF2-40B4-BE49-F238E27FC236}">
                    <a16:creationId xmlns:a16="http://schemas.microsoft.com/office/drawing/2014/main" id="{8DDA14F5-6DF7-8B29-8B27-9A7EF51C38BE}"/>
                  </a:ext>
                </a:extLst>
              </p:cNvPr>
              <p:cNvSpPr/>
              <p:nvPr/>
            </p:nvSpPr>
            <p:spPr>
              <a:xfrm>
                <a:off x="9568683" y="3212915"/>
                <a:ext cx="110347" cy="110347"/>
              </a:xfrm>
              <a:prstGeom prst="ellipse">
                <a:avLst/>
              </a:prstGeom>
              <a:solidFill>
                <a:srgbClr val="7127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4" name="Oval 83">
                <a:extLst>
                  <a:ext uri="{FF2B5EF4-FFF2-40B4-BE49-F238E27FC236}">
                    <a16:creationId xmlns:a16="http://schemas.microsoft.com/office/drawing/2014/main" id="{0736CCFC-8AD8-4D74-51CE-EEF9209C04BD}"/>
                  </a:ext>
                </a:extLst>
              </p:cNvPr>
              <p:cNvSpPr/>
              <p:nvPr/>
            </p:nvSpPr>
            <p:spPr>
              <a:xfrm>
                <a:off x="10262484" y="3396230"/>
                <a:ext cx="110347" cy="110347"/>
              </a:xfrm>
              <a:prstGeom prst="ellipse">
                <a:avLst/>
              </a:prstGeom>
              <a:solidFill>
                <a:srgbClr val="7127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5" name="Oval 84">
                <a:extLst>
                  <a:ext uri="{FF2B5EF4-FFF2-40B4-BE49-F238E27FC236}">
                    <a16:creationId xmlns:a16="http://schemas.microsoft.com/office/drawing/2014/main" id="{C1CBDF63-03A2-7C14-6C52-4D119CD52B43}"/>
                  </a:ext>
                </a:extLst>
              </p:cNvPr>
              <p:cNvSpPr/>
              <p:nvPr/>
            </p:nvSpPr>
            <p:spPr>
              <a:xfrm>
                <a:off x="10649347" y="3372538"/>
                <a:ext cx="110347" cy="110347"/>
              </a:xfrm>
              <a:prstGeom prst="ellipse">
                <a:avLst/>
              </a:prstGeom>
              <a:solidFill>
                <a:srgbClr val="7127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6" name="Oval 85">
                <a:extLst>
                  <a:ext uri="{FF2B5EF4-FFF2-40B4-BE49-F238E27FC236}">
                    <a16:creationId xmlns:a16="http://schemas.microsoft.com/office/drawing/2014/main" id="{05CC8A03-8A3B-357E-EB49-F20C92400234}"/>
                  </a:ext>
                </a:extLst>
              </p:cNvPr>
              <p:cNvSpPr/>
              <p:nvPr/>
            </p:nvSpPr>
            <p:spPr>
              <a:xfrm>
                <a:off x="10615620" y="2340077"/>
                <a:ext cx="110347" cy="110347"/>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7" name="Oval 86">
                <a:extLst>
                  <a:ext uri="{FF2B5EF4-FFF2-40B4-BE49-F238E27FC236}">
                    <a16:creationId xmlns:a16="http://schemas.microsoft.com/office/drawing/2014/main" id="{40AD1F95-17C3-6FAD-0F66-62872D933A85}"/>
                  </a:ext>
                </a:extLst>
              </p:cNvPr>
              <p:cNvSpPr/>
              <p:nvPr/>
            </p:nvSpPr>
            <p:spPr>
              <a:xfrm>
                <a:off x="10262484" y="2332465"/>
                <a:ext cx="110347" cy="110347"/>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8" name="Oval 87">
                <a:extLst>
                  <a:ext uri="{FF2B5EF4-FFF2-40B4-BE49-F238E27FC236}">
                    <a16:creationId xmlns:a16="http://schemas.microsoft.com/office/drawing/2014/main" id="{DC776A19-6A21-E367-0DC2-3297C01D50D1}"/>
                  </a:ext>
                </a:extLst>
              </p:cNvPr>
              <p:cNvSpPr/>
              <p:nvPr/>
            </p:nvSpPr>
            <p:spPr>
              <a:xfrm>
                <a:off x="9542537" y="2350174"/>
                <a:ext cx="110347" cy="110347"/>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9" name="Oval 88">
                <a:extLst>
                  <a:ext uri="{FF2B5EF4-FFF2-40B4-BE49-F238E27FC236}">
                    <a16:creationId xmlns:a16="http://schemas.microsoft.com/office/drawing/2014/main" id="{327EBDA5-ABC3-D6B9-B145-F62A40E02E1D}"/>
                  </a:ext>
                </a:extLst>
              </p:cNvPr>
              <p:cNvSpPr/>
              <p:nvPr/>
            </p:nvSpPr>
            <p:spPr>
              <a:xfrm>
                <a:off x="8170877" y="2357546"/>
                <a:ext cx="110347" cy="110347"/>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0" name="Oval 89">
                <a:extLst>
                  <a:ext uri="{FF2B5EF4-FFF2-40B4-BE49-F238E27FC236}">
                    <a16:creationId xmlns:a16="http://schemas.microsoft.com/office/drawing/2014/main" id="{2117C8D4-75D4-868D-9567-BF52390846C6}"/>
                  </a:ext>
                </a:extLst>
              </p:cNvPr>
              <p:cNvSpPr/>
              <p:nvPr/>
            </p:nvSpPr>
            <p:spPr>
              <a:xfrm>
                <a:off x="7480950" y="2334466"/>
                <a:ext cx="110347" cy="110347"/>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1" name="Oval 90">
                <a:extLst>
                  <a:ext uri="{FF2B5EF4-FFF2-40B4-BE49-F238E27FC236}">
                    <a16:creationId xmlns:a16="http://schemas.microsoft.com/office/drawing/2014/main" id="{E32C2F8B-86A0-AED0-4960-60D12E9495AC}"/>
                  </a:ext>
                </a:extLst>
              </p:cNvPr>
              <p:cNvSpPr/>
              <p:nvPr/>
            </p:nvSpPr>
            <p:spPr>
              <a:xfrm>
                <a:off x="6093320" y="2350173"/>
                <a:ext cx="110347" cy="110347"/>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2" name="Oval 91">
                <a:extLst>
                  <a:ext uri="{FF2B5EF4-FFF2-40B4-BE49-F238E27FC236}">
                    <a16:creationId xmlns:a16="http://schemas.microsoft.com/office/drawing/2014/main" id="{6D25ED8E-DBE5-963A-1B2A-A9EA15E30289}"/>
                  </a:ext>
                </a:extLst>
              </p:cNvPr>
              <p:cNvSpPr/>
              <p:nvPr/>
            </p:nvSpPr>
            <p:spPr>
              <a:xfrm>
                <a:off x="5400777" y="2388611"/>
                <a:ext cx="110347" cy="110347"/>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3" name="Freeform 141">
                <a:extLst>
                  <a:ext uri="{FF2B5EF4-FFF2-40B4-BE49-F238E27FC236}">
                    <a16:creationId xmlns:a16="http://schemas.microsoft.com/office/drawing/2014/main" id="{D14811F6-A305-FB75-B613-EF52332ABF1F}"/>
                  </a:ext>
                </a:extLst>
              </p:cNvPr>
              <p:cNvSpPr/>
              <p:nvPr/>
            </p:nvSpPr>
            <p:spPr>
              <a:xfrm>
                <a:off x="4406345" y="2473739"/>
                <a:ext cx="6308035" cy="1046922"/>
              </a:xfrm>
              <a:custGeom>
                <a:avLst/>
                <a:gdLst>
                  <a:gd name="connsiteX0" fmla="*/ 0 w 6308035"/>
                  <a:gd name="connsiteY0" fmla="*/ 0 h 1046922"/>
                  <a:gd name="connsiteX1" fmla="*/ 1040296 w 6308035"/>
                  <a:gd name="connsiteY1" fmla="*/ 940904 h 1046922"/>
                  <a:gd name="connsiteX2" fmla="*/ 1749287 w 6308035"/>
                  <a:gd name="connsiteY2" fmla="*/ 1013791 h 1046922"/>
                  <a:gd name="connsiteX3" fmla="*/ 3134139 w 6308035"/>
                  <a:gd name="connsiteY3" fmla="*/ 854765 h 1046922"/>
                  <a:gd name="connsiteX4" fmla="*/ 3856383 w 6308035"/>
                  <a:gd name="connsiteY4" fmla="*/ 1046922 h 1046922"/>
                  <a:gd name="connsiteX5" fmla="*/ 5221357 w 6308035"/>
                  <a:gd name="connsiteY5" fmla="*/ 788504 h 1046922"/>
                  <a:gd name="connsiteX6" fmla="*/ 5930348 w 6308035"/>
                  <a:gd name="connsiteY6" fmla="*/ 993913 h 1046922"/>
                  <a:gd name="connsiteX7" fmla="*/ 6308035 w 6308035"/>
                  <a:gd name="connsiteY7" fmla="*/ 947531 h 104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08035" h="1046922">
                    <a:moveTo>
                      <a:pt x="0" y="0"/>
                    </a:moveTo>
                    <a:lnTo>
                      <a:pt x="1040296" y="940904"/>
                    </a:lnTo>
                    <a:lnTo>
                      <a:pt x="1749287" y="1013791"/>
                    </a:lnTo>
                    <a:lnTo>
                      <a:pt x="3134139" y="854765"/>
                    </a:lnTo>
                    <a:lnTo>
                      <a:pt x="3856383" y="1046922"/>
                    </a:lnTo>
                    <a:lnTo>
                      <a:pt x="5221357" y="788504"/>
                    </a:lnTo>
                    <a:lnTo>
                      <a:pt x="5930348" y="993913"/>
                    </a:lnTo>
                    <a:lnTo>
                      <a:pt x="6308035" y="947531"/>
                    </a:lnTo>
                  </a:path>
                </a:pathLst>
              </a:custGeom>
              <a:noFill/>
              <a:ln>
                <a:solidFill>
                  <a:srgbClr val="7127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4" name="Freeform 142">
                <a:extLst>
                  <a:ext uri="{FF2B5EF4-FFF2-40B4-BE49-F238E27FC236}">
                    <a16:creationId xmlns:a16="http://schemas.microsoft.com/office/drawing/2014/main" id="{96599972-8ED7-156E-0454-1D2F2D3A50DC}"/>
                  </a:ext>
                </a:extLst>
              </p:cNvPr>
              <p:cNvSpPr/>
              <p:nvPr/>
            </p:nvSpPr>
            <p:spPr>
              <a:xfrm>
                <a:off x="4393093" y="2387600"/>
                <a:ext cx="6294783" cy="59635"/>
              </a:xfrm>
              <a:custGeom>
                <a:avLst/>
                <a:gdLst>
                  <a:gd name="connsiteX0" fmla="*/ 0 w 6294783"/>
                  <a:gd name="connsiteY0" fmla="*/ 46383 h 59635"/>
                  <a:gd name="connsiteX1" fmla="*/ 1040296 w 6294783"/>
                  <a:gd name="connsiteY1" fmla="*/ 59635 h 59635"/>
                  <a:gd name="connsiteX2" fmla="*/ 1749287 w 6294783"/>
                  <a:gd name="connsiteY2" fmla="*/ 13252 h 59635"/>
                  <a:gd name="connsiteX3" fmla="*/ 3127513 w 6294783"/>
                  <a:gd name="connsiteY3" fmla="*/ 0 h 59635"/>
                  <a:gd name="connsiteX4" fmla="*/ 3849757 w 6294783"/>
                  <a:gd name="connsiteY4" fmla="*/ 39757 h 59635"/>
                  <a:gd name="connsiteX5" fmla="*/ 5201478 w 6294783"/>
                  <a:gd name="connsiteY5" fmla="*/ 19878 h 59635"/>
                  <a:gd name="connsiteX6" fmla="*/ 5936974 w 6294783"/>
                  <a:gd name="connsiteY6" fmla="*/ 0 h 59635"/>
                  <a:gd name="connsiteX7" fmla="*/ 6294783 w 6294783"/>
                  <a:gd name="connsiteY7" fmla="*/ 19878 h 59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94783" h="59635">
                    <a:moveTo>
                      <a:pt x="0" y="46383"/>
                    </a:moveTo>
                    <a:lnTo>
                      <a:pt x="1040296" y="59635"/>
                    </a:lnTo>
                    <a:lnTo>
                      <a:pt x="1749287" y="13252"/>
                    </a:lnTo>
                    <a:lnTo>
                      <a:pt x="3127513" y="0"/>
                    </a:lnTo>
                    <a:lnTo>
                      <a:pt x="3849757" y="39757"/>
                    </a:lnTo>
                    <a:lnTo>
                      <a:pt x="5201478" y="19878"/>
                    </a:lnTo>
                    <a:lnTo>
                      <a:pt x="5936974" y="0"/>
                    </a:lnTo>
                    <a:lnTo>
                      <a:pt x="6294783" y="19878"/>
                    </a:lnTo>
                  </a:path>
                </a:pathLst>
              </a:cu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5" name="Oval 94">
                <a:extLst>
                  <a:ext uri="{FF2B5EF4-FFF2-40B4-BE49-F238E27FC236}">
                    <a16:creationId xmlns:a16="http://schemas.microsoft.com/office/drawing/2014/main" id="{5661B448-D265-846E-6B86-D7EAE84C02F4}"/>
                  </a:ext>
                </a:extLst>
              </p:cNvPr>
              <p:cNvSpPr/>
              <p:nvPr/>
            </p:nvSpPr>
            <p:spPr>
              <a:xfrm>
                <a:off x="4349166" y="2412719"/>
                <a:ext cx="110347" cy="110347"/>
              </a:xfrm>
              <a:prstGeom prst="ellipse">
                <a:avLst/>
              </a:prstGeom>
              <a:solidFill>
                <a:srgbClr val="7127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96" name="Straight Connector 95">
                <a:extLst>
                  <a:ext uri="{FF2B5EF4-FFF2-40B4-BE49-F238E27FC236}">
                    <a16:creationId xmlns:a16="http://schemas.microsoft.com/office/drawing/2014/main" id="{51742D9E-E166-EA90-73D0-FF2CE518A879}"/>
                  </a:ext>
                </a:extLst>
              </p:cNvPr>
              <p:cNvCxnSpPr/>
              <p:nvPr/>
            </p:nvCxnSpPr>
            <p:spPr>
              <a:xfrm flipH="1">
                <a:off x="4469255" y="2454413"/>
                <a:ext cx="6242552" cy="0"/>
              </a:xfrm>
              <a:prstGeom prst="line">
                <a:avLst/>
              </a:prstGeom>
              <a:ln>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97" name="Freeform 145">
                <a:extLst>
                  <a:ext uri="{FF2B5EF4-FFF2-40B4-BE49-F238E27FC236}">
                    <a16:creationId xmlns:a16="http://schemas.microsoft.com/office/drawing/2014/main" id="{37407943-3407-0290-6D94-F363C2D1A265}"/>
                  </a:ext>
                </a:extLst>
              </p:cNvPr>
              <p:cNvSpPr/>
              <p:nvPr/>
            </p:nvSpPr>
            <p:spPr>
              <a:xfrm>
                <a:off x="5450799" y="2387600"/>
                <a:ext cx="5247861" cy="1126435"/>
              </a:xfrm>
              <a:custGeom>
                <a:avLst/>
                <a:gdLst>
                  <a:gd name="connsiteX0" fmla="*/ 0 w 5247861"/>
                  <a:gd name="connsiteY0" fmla="*/ 79513 h 1126435"/>
                  <a:gd name="connsiteX1" fmla="*/ 0 w 5247861"/>
                  <a:gd name="connsiteY1" fmla="*/ 1033670 h 1126435"/>
                  <a:gd name="connsiteX2" fmla="*/ 682487 w 5247861"/>
                  <a:gd name="connsiteY2" fmla="*/ 1099930 h 1126435"/>
                  <a:gd name="connsiteX3" fmla="*/ 2060713 w 5247861"/>
                  <a:gd name="connsiteY3" fmla="*/ 940904 h 1126435"/>
                  <a:gd name="connsiteX4" fmla="*/ 2782957 w 5247861"/>
                  <a:gd name="connsiteY4" fmla="*/ 1126435 h 1126435"/>
                  <a:gd name="connsiteX5" fmla="*/ 4167809 w 5247861"/>
                  <a:gd name="connsiteY5" fmla="*/ 881270 h 1126435"/>
                  <a:gd name="connsiteX6" fmla="*/ 4850296 w 5247861"/>
                  <a:gd name="connsiteY6" fmla="*/ 1066800 h 1126435"/>
                  <a:gd name="connsiteX7" fmla="*/ 5247861 w 5247861"/>
                  <a:gd name="connsiteY7" fmla="*/ 1040296 h 1126435"/>
                  <a:gd name="connsiteX8" fmla="*/ 5247861 w 5247861"/>
                  <a:gd name="connsiteY8" fmla="*/ 6626 h 1126435"/>
                  <a:gd name="connsiteX9" fmla="*/ 5188226 w 5247861"/>
                  <a:gd name="connsiteY9" fmla="*/ 6626 h 1126435"/>
                  <a:gd name="connsiteX10" fmla="*/ 4850296 w 5247861"/>
                  <a:gd name="connsiteY10" fmla="*/ 6626 h 1126435"/>
                  <a:gd name="connsiteX11" fmla="*/ 4141304 w 5247861"/>
                  <a:gd name="connsiteY11" fmla="*/ 26504 h 1126435"/>
                  <a:gd name="connsiteX12" fmla="*/ 2763078 w 5247861"/>
                  <a:gd name="connsiteY12" fmla="*/ 33130 h 1126435"/>
                  <a:gd name="connsiteX13" fmla="*/ 2073965 w 5247861"/>
                  <a:gd name="connsiteY13" fmla="*/ 0 h 1126435"/>
                  <a:gd name="connsiteX14" fmla="*/ 675861 w 5247861"/>
                  <a:gd name="connsiteY14" fmla="*/ 13252 h 1126435"/>
                  <a:gd name="connsiteX15" fmla="*/ 0 w 5247861"/>
                  <a:gd name="connsiteY15" fmla="*/ 79513 h 1126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47861" h="1126435">
                    <a:moveTo>
                      <a:pt x="0" y="79513"/>
                    </a:moveTo>
                    <a:lnTo>
                      <a:pt x="0" y="1033670"/>
                    </a:lnTo>
                    <a:lnTo>
                      <a:pt x="682487" y="1099930"/>
                    </a:lnTo>
                    <a:lnTo>
                      <a:pt x="2060713" y="940904"/>
                    </a:lnTo>
                    <a:lnTo>
                      <a:pt x="2782957" y="1126435"/>
                    </a:lnTo>
                    <a:lnTo>
                      <a:pt x="4167809" y="881270"/>
                    </a:lnTo>
                    <a:lnTo>
                      <a:pt x="4850296" y="1066800"/>
                    </a:lnTo>
                    <a:lnTo>
                      <a:pt x="5247861" y="1040296"/>
                    </a:lnTo>
                    <a:lnTo>
                      <a:pt x="5247861" y="6626"/>
                    </a:lnTo>
                    <a:lnTo>
                      <a:pt x="5188226" y="6626"/>
                    </a:lnTo>
                    <a:lnTo>
                      <a:pt x="4850296" y="6626"/>
                    </a:lnTo>
                    <a:lnTo>
                      <a:pt x="4141304" y="26504"/>
                    </a:lnTo>
                    <a:lnTo>
                      <a:pt x="2763078" y="33130"/>
                    </a:lnTo>
                    <a:lnTo>
                      <a:pt x="2073965" y="0"/>
                    </a:lnTo>
                    <a:lnTo>
                      <a:pt x="675861" y="13252"/>
                    </a:lnTo>
                    <a:lnTo>
                      <a:pt x="0" y="79513"/>
                    </a:lnTo>
                    <a:close/>
                  </a:path>
                </a:pathLst>
              </a:custGeom>
              <a:solidFill>
                <a:srgbClr val="71277A">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8" name="Content Placeholder 3">
                <a:extLst>
                  <a:ext uri="{FF2B5EF4-FFF2-40B4-BE49-F238E27FC236}">
                    <a16:creationId xmlns:a16="http://schemas.microsoft.com/office/drawing/2014/main" id="{907F7692-AA13-DDDD-E463-6B3AB36D43AE}"/>
                  </a:ext>
                </a:extLst>
              </p:cNvPr>
              <p:cNvSpPr txBox="1">
                <a:spLocks/>
              </p:cNvSpPr>
              <p:nvPr/>
            </p:nvSpPr>
            <p:spPr>
              <a:xfrm>
                <a:off x="7221014" y="2788902"/>
                <a:ext cx="545127" cy="584751"/>
              </a:xfrm>
              <a:prstGeom prst="rect">
                <a:avLst/>
              </a:prstGeom>
              <a:noFill/>
              <a:ln w="9525" algn="ctr">
                <a:noFill/>
                <a:miter lim="800000"/>
                <a:headEnd/>
                <a:tailEnd/>
              </a:ln>
            </p:spPr>
            <p:txBody>
              <a:bodyPr vert="horz" wrap="square" lIns="0" tIns="34281" rIns="0" bIns="34281" numCol="1" anchor="t" anchorCtr="0" compatLnSpc="1">
                <a:prstTxWarp prst="textNoShape">
                  <a:avLst/>
                </a:prstTxWarp>
                <a:spAutoFit/>
              </a:bodyPr>
              <a:lstStyle>
                <a:lvl1pPr marL="274320" indent="-274320" algn="l" defTabSz="914400" rtl="0" eaLnBrk="1" fontAlgn="base" latinLnBrk="0" hangingPunct="1">
                  <a:lnSpc>
                    <a:spcPct val="100000"/>
                  </a:lnSpc>
                  <a:spcBef>
                    <a:spcPts val="1200"/>
                  </a:spcBef>
                  <a:spcAft>
                    <a:spcPct val="0"/>
                  </a:spcAft>
                  <a:buClr>
                    <a:schemeClr val="accent1"/>
                  </a:buClr>
                  <a:buFont typeface="Arial" pitchFamily="34" charset="0"/>
                  <a:buChar char="•"/>
                  <a:defRPr lang="en-US" sz="2400" b="0" kern="1200" smtClean="0">
                    <a:solidFill>
                      <a:schemeClr val="tx1"/>
                    </a:solidFill>
                    <a:latin typeface="+mn-lt"/>
                    <a:ea typeface="+mn-ea"/>
                    <a:cs typeface="+mn-cs"/>
                  </a:defRPr>
                </a:lvl1pPr>
                <a:lvl2pPr marL="548640" indent="-274320" algn="l" defTabSz="914400" rtl="0" eaLnBrk="1" fontAlgn="base" latinLnBrk="0" hangingPunct="1">
                  <a:lnSpc>
                    <a:spcPct val="100000"/>
                  </a:lnSpc>
                  <a:spcBef>
                    <a:spcPts val="600"/>
                  </a:spcBef>
                  <a:spcAft>
                    <a:spcPct val="0"/>
                  </a:spcAft>
                  <a:buClr>
                    <a:schemeClr val="accent1"/>
                  </a:buClr>
                  <a:buFont typeface="Arial" pitchFamily="34" charset="0"/>
                  <a:buChar char="–"/>
                  <a:defRPr lang="en-US" sz="2200" b="0" kern="1200" smtClean="0">
                    <a:solidFill>
                      <a:schemeClr val="tx1"/>
                    </a:solidFill>
                    <a:latin typeface="+mn-lt"/>
                    <a:ea typeface="+mn-ea"/>
                    <a:cs typeface="+mn-cs"/>
                  </a:defRPr>
                </a:lvl2pPr>
                <a:lvl3pPr marL="822960" indent="-274320" algn="l" defTabSz="914400" rtl="0" eaLnBrk="1" fontAlgn="base" latinLnBrk="0" hangingPunct="1">
                  <a:lnSpc>
                    <a:spcPct val="100000"/>
                  </a:lnSpc>
                  <a:spcBef>
                    <a:spcPts val="600"/>
                  </a:spcBef>
                  <a:spcAft>
                    <a:spcPct val="0"/>
                  </a:spcAft>
                  <a:buClr>
                    <a:schemeClr val="accent1"/>
                  </a:buClr>
                  <a:buFont typeface="Arial" pitchFamily="34" charset="0"/>
                  <a:buChar char="•"/>
                  <a:defRPr lang="en-US" sz="2000" b="0" kern="1200" smtClean="0">
                    <a:solidFill>
                      <a:schemeClr val="tx1"/>
                    </a:solidFill>
                    <a:latin typeface="+mn-lt"/>
                    <a:ea typeface="+mn-ea"/>
                    <a:cs typeface="+mn-cs"/>
                  </a:defRPr>
                </a:lvl3pPr>
                <a:lvl4pPr marL="1097280" indent="-274320" algn="l" defTabSz="914400" rtl="0" eaLnBrk="1" fontAlgn="base" latinLnBrk="0" hangingPunct="1">
                  <a:lnSpc>
                    <a:spcPct val="100000"/>
                  </a:lnSpc>
                  <a:spcBef>
                    <a:spcPts val="600"/>
                  </a:spcBef>
                  <a:spcAft>
                    <a:spcPct val="0"/>
                  </a:spcAft>
                  <a:buClr>
                    <a:schemeClr val="accent1"/>
                  </a:buClr>
                  <a:buFont typeface="Arial" pitchFamily="34" charset="0"/>
                  <a:buChar char="–"/>
                  <a:defRPr lang="en-US" sz="1800" b="0" kern="1200" smtClean="0">
                    <a:solidFill>
                      <a:schemeClr val="tx1"/>
                    </a:solidFill>
                    <a:latin typeface="+mn-lt"/>
                    <a:ea typeface="+mn-ea"/>
                    <a:cs typeface="+mn-cs"/>
                  </a:defRPr>
                </a:lvl4pPr>
                <a:lvl5pPr marL="1371600" indent="-274320" algn="l" defTabSz="914400" rtl="0" eaLnBrk="1" fontAlgn="base" latinLnBrk="0" hangingPunct="1">
                  <a:lnSpc>
                    <a:spcPct val="100000"/>
                  </a:lnSpc>
                  <a:spcBef>
                    <a:spcPts val="600"/>
                  </a:spcBef>
                  <a:spcAft>
                    <a:spcPct val="0"/>
                  </a:spcAft>
                  <a:buClr>
                    <a:schemeClr val="accent1"/>
                  </a:buClr>
                  <a:buFont typeface="Arial" pitchFamily="34" charset="0"/>
                  <a:buChar char="•"/>
                  <a:defRPr lang="en-US" sz="1600" b="0" kern="1200" dirty="0" smtClean="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b="1">
                    <a:solidFill>
                      <a:srgbClr val="71277A"/>
                    </a:solidFill>
                    <a:latin typeface="Open Sans Semibold" panose="020B0606030504020204" pitchFamily="34" charset="0"/>
                    <a:ea typeface="Open Sans Semibold" panose="020B0606030504020204" pitchFamily="34" charset="0"/>
                    <a:cs typeface="Open Sans Semibold" panose="020B0606030504020204" pitchFamily="34" charset="0"/>
                  </a:rPr>
                  <a:t>49</a:t>
                </a:r>
              </a:p>
            </p:txBody>
          </p:sp>
          <p:sp>
            <p:nvSpPr>
              <p:cNvPr id="99" name="Content Placeholder 3">
                <a:extLst>
                  <a:ext uri="{FF2B5EF4-FFF2-40B4-BE49-F238E27FC236}">
                    <a16:creationId xmlns:a16="http://schemas.microsoft.com/office/drawing/2014/main" id="{1E3F955F-BB95-5B22-AB43-CB44C2230C77}"/>
                  </a:ext>
                </a:extLst>
              </p:cNvPr>
              <p:cNvSpPr txBox="1">
                <a:spLocks/>
              </p:cNvSpPr>
              <p:nvPr/>
            </p:nvSpPr>
            <p:spPr>
              <a:xfrm>
                <a:off x="7646974" y="2826741"/>
                <a:ext cx="403833" cy="307752"/>
              </a:xfrm>
              <a:prstGeom prst="rect">
                <a:avLst/>
              </a:prstGeom>
              <a:noFill/>
              <a:ln w="9525" algn="ctr">
                <a:noFill/>
                <a:miter lim="800000"/>
                <a:headEnd/>
                <a:tailEnd/>
              </a:ln>
            </p:spPr>
            <p:txBody>
              <a:bodyPr vert="horz" wrap="square" lIns="0" tIns="34281" rIns="0" bIns="34281" numCol="1" anchor="t" anchorCtr="0" compatLnSpc="1">
                <a:prstTxWarp prst="textNoShape">
                  <a:avLst/>
                </a:prstTxWarp>
                <a:spAutoFit/>
              </a:bodyPr>
              <a:lstStyle>
                <a:lvl1pPr marL="274320" indent="-274320" algn="l" defTabSz="914400" rtl="0" eaLnBrk="1" fontAlgn="base" latinLnBrk="0" hangingPunct="1">
                  <a:lnSpc>
                    <a:spcPct val="100000"/>
                  </a:lnSpc>
                  <a:spcBef>
                    <a:spcPts val="1200"/>
                  </a:spcBef>
                  <a:spcAft>
                    <a:spcPct val="0"/>
                  </a:spcAft>
                  <a:buClr>
                    <a:schemeClr val="accent1"/>
                  </a:buClr>
                  <a:buFont typeface="Arial" pitchFamily="34" charset="0"/>
                  <a:buChar char="•"/>
                  <a:defRPr lang="en-US" sz="2400" b="0" kern="1200" smtClean="0">
                    <a:solidFill>
                      <a:schemeClr val="tx1"/>
                    </a:solidFill>
                    <a:latin typeface="+mn-lt"/>
                    <a:ea typeface="+mn-ea"/>
                    <a:cs typeface="+mn-cs"/>
                  </a:defRPr>
                </a:lvl1pPr>
                <a:lvl2pPr marL="548640" indent="-274320" algn="l" defTabSz="914400" rtl="0" eaLnBrk="1" fontAlgn="base" latinLnBrk="0" hangingPunct="1">
                  <a:lnSpc>
                    <a:spcPct val="100000"/>
                  </a:lnSpc>
                  <a:spcBef>
                    <a:spcPts val="600"/>
                  </a:spcBef>
                  <a:spcAft>
                    <a:spcPct val="0"/>
                  </a:spcAft>
                  <a:buClr>
                    <a:schemeClr val="accent1"/>
                  </a:buClr>
                  <a:buFont typeface="Arial" pitchFamily="34" charset="0"/>
                  <a:buChar char="–"/>
                  <a:defRPr lang="en-US" sz="2200" b="0" kern="1200" smtClean="0">
                    <a:solidFill>
                      <a:schemeClr val="tx1"/>
                    </a:solidFill>
                    <a:latin typeface="+mn-lt"/>
                    <a:ea typeface="+mn-ea"/>
                    <a:cs typeface="+mn-cs"/>
                  </a:defRPr>
                </a:lvl2pPr>
                <a:lvl3pPr marL="822960" indent="-274320" algn="l" defTabSz="914400" rtl="0" eaLnBrk="1" fontAlgn="base" latinLnBrk="0" hangingPunct="1">
                  <a:lnSpc>
                    <a:spcPct val="100000"/>
                  </a:lnSpc>
                  <a:spcBef>
                    <a:spcPts val="600"/>
                  </a:spcBef>
                  <a:spcAft>
                    <a:spcPct val="0"/>
                  </a:spcAft>
                  <a:buClr>
                    <a:schemeClr val="accent1"/>
                  </a:buClr>
                  <a:buFont typeface="Arial" pitchFamily="34" charset="0"/>
                  <a:buChar char="•"/>
                  <a:defRPr lang="en-US" sz="2000" b="0" kern="1200" smtClean="0">
                    <a:solidFill>
                      <a:schemeClr val="tx1"/>
                    </a:solidFill>
                    <a:latin typeface="+mn-lt"/>
                    <a:ea typeface="+mn-ea"/>
                    <a:cs typeface="+mn-cs"/>
                  </a:defRPr>
                </a:lvl3pPr>
                <a:lvl4pPr marL="1097280" indent="-274320" algn="l" defTabSz="914400" rtl="0" eaLnBrk="1" fontAlgn="base" latinLnBrk="0" hangingPunct="1">
                  <a:lnSpc>
                    <a:spcPct val="100000"/>
                  </a:lnSpc>
                  <a:spcBef>
                    <a:spcPts val="600"/>
                  </a:spcBef>
                  <a:spcAft>
                    <a:spcPct val="0"/>
                  </a:spcAft>
                  <a:buClr>
                    <a:schemeClr val="accent1"/>
                  </a:buClr>
                  <a:buFont typeface="Arial" pitchFamily="34" charset="0"/>
                  <a:buChar char="–"/>
                  <a:defRPr lang="en-US" sz="1800" b="0" kern="1200" smtClean="0">
                    <a:solidFill>
                      <a:schemeClr val="tx1"/>
                    </a:solidFill>
                    <a:latin typeface="+mn-lt"/>
                    <a:ea typeface="+mn-ea"/>
                    <a:cs typeface="+mn-cs"/>
                  </a:defRPr>
                </a:lvl4pPr>
                <a:lvl5pPr marL="1371600" indent="-274320" algn="l" defTabSz="914400" rtl="0" eaLnBrk="1" fontAlgn="base" latinLnBrk="0" hangingPunct="1">
                  <a:lnSpc>
                    <a:spcPct val="100000"/>
                  </a:lnSpc>
                  <a:spcBef>
                    <a:spcPts val="600"/>
                  </a:spcBef>
                  <a:spcAft>
                    <a:spcPct val="0"/>
                  </a:spcAft>
                  <a:buClr>
                    <a:schemeClr val="accent1"/>
                  </a:buClr>
                  <a:buFont typeface="Arial" pitchFamily="34" charset="0"/>
                  <a:buChar char="•"/>
                  <a:defRPr lang="en-US" sz="1600" b="0" kern="1200" dirty="0" smtClean="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050" b="1">
                    <a:solidFill>
                      <a:srgbClr val="71277A"/>
                    </a:solidFill>
                    <a:latin typeface="Open Sans Semibold" panose="020B0606030504020204" pitchFamily="34" charset="0"/>
                    <a:ea typeface="Open Sans Semibold" panose="020B0606030504020204" pitchFamily="34" charset="0"/>
                    <a:cs typeface="Open Sans Semibold" panose="020B0606030504020204" pitchFamily="34" charset="0"/>
                  </a:rPr>
                  <a:t>%</a:t>
                </a:r>
              </a:p>
            </p:txBody>
          </p:sp>
          <p:sp>
            <p:nvSpPr>
              <p:cNvPr id="100" name="Triangle 149">
                <a:extLst>
                  <a:ext uri="{FF2B5EF4-FFF2-40B4-BE49-F238E27FC236}">
                    <a16:creationId xmlns:a16="http://schemas.microsoft.com/office/drawing/2014/main" id="{8E3BDB4F-0DD5-F6A3-0418-0DD860BE1ABA}"/>
                  </a:ext>
                </a:extLst>
              </p:cNvPr>
              <p:cNvSpPr/>
              <p:nvPr/>
            </p:nvSpPr>
            <p:spPr>
              <a:xfrm rot="10800000">
                <a:off x="7768146" y="3079347"/>
                <a:ext cx="194893" cy="111255"/>
              </a:xfrm>
              <a:prstGeom prst="triangle">
                <a:avLst/>
              </a:prstGeom>
              <a:solidFill>
                <a:srgbClr val="7127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1" name="Content Placeholder 3">
                <a:extLst>
                  <a:ext uri="{FF2B5EF4-FFF2-40B4-BE49-F238E27FC236}">
                    <a16:creationId xmlns:a16="http://schemas.microsoft.com/office/drawing/2014/main" id="{65325E20-6E78-52B6-5F5E-2FB24AF1D659}"/>
                  </a:ext>
                </a:extLst>
              </p:cNvPr>
              <p:cNvSpPr txBox="1">
                <a:spLocks/>
              </p:cNvSpPr>
              <p:nvPr/>
            </p:nvSpPr>
            <p:spPr>
              <a:xfrm>
                <a:off x="9409730" y="2763273"/>
                <a:ext cx="545127" cy="584751"/>
              </a:xfrm>
              <a:prstGeom prst="rect">
                <a:avLst/>
              </a:prstGeom>
              <a:noFill/>
              <a:ln w="9525" algn="ctr">
                <a:noFill/>
                <a:miter lim="800000"/>
                <a:headEnd/>
                <a:tailEnd/>
              </a:ln>
            </p:spPr>
            <p:txBody>
              <a:bodyPr vert="horz" wrap="square" lIns="0" tIns="34281" rIns="0" bIns="34281" numCol="1" anchor="t" anchorCtr="0" compatLnSpc="1">
                <a:prstTxWarp prst="textNoShape">
                  <a:avLst/>
                </a:prstTxWarp>
                <a:spAutoFit/>
              </a:bodyPr>
              <a:lstStyle>
                <a:lvl1pPr marL="274320" indent="-274320" algn="l" defTabSz="914400" rtl="0" eaLnBrk="1" fontAlgn="base" latinLnBrk="0" hangingPunct="1">
                  <a:lnSpc>
                    <a:spcPct val="100000"/>
                  </a:lnSpc>
                  <a:spcBef>
                    <a:spcPts val="1200"/>
                  </a:spcBef>
                  <a:spcAft>
                    <a:spcPct val="0"/>
                  </a:spcAft>
                  <a:buClr>
                    <a:schemeClr val="accent1"/>
                  </a:buClr>
                  <a:buFont typeface="Arial" pitchFamily="34" charset="0"/>
                  <a:buChar char="•"/>
                  <a:defRPr lang="en-US" sz="2400" b="0" kern="1200" smtClean="0">
                    <a:solidFill>
                      <a:schemeClr val="tx1"/>
                    </a:solidFill>
                    <a:latin typeface="+mn-lt"/>
                    <a:ea typeface="+mn-ea"/>
                    <a:cs typeface="+mn-cs"/>
                  </a:defRPr>
                </a:lvl1pPr>
                <a:lvl2pPr marL="548640" indent="-274320" algn="l" defTabSz="914400" rtl="0" eaLnBrk="1" fontAlgn="base" latinLnBrk="0" hangingPunct="1">
                  <a:lnSpc>
                    <a:spcPct val="100000"/>
                  </a:lnSpc>
                  <a:spcBef>
                    <a:spcPts val="600"/>
                  </a:spcBef>
                  <a:spcAft>
                    <a:spcPct val="0"/>
                  </a:spcAft>
                  <a:buClr>
                    <a:schemeClr val="accent1"/>
                  </a:buClr>
                  <a:buFont typeface="Arial" pitchFamily="34" charset="0"/>
                  <a:buChar char="–"/>
                  <a:defRPr lang="en-US" sz="2200" b="0" kern="1200" smtClean="0">
                    <a:solidFill>
                      <a:schemeClr val="tx1"/>
                    </a:solidFill>
                    <a:latin typeface="+mn-lt"/>
                    <a:ea typeface="+mn-ea"/>
                    <a:cs typeface="+mn-cs"/>
                  </a:defRPr>
                </a:lvl2pPr>
                <a:lvl3pPr marL="822960" indent="-274320" algn="l" defTabSz="914400" rtl="0" eaLnBrk="1" fontAlgn="base" latinLnBrk="0" hangingPunct="1">
                  <a:lnSpc>
                    <a:spcPct val="100000"/>
                  </a:lnSpc>
                  <a:spcBef>
                    <a:spcPts val="600"/>
                  </a:spcBef>
                  <a:spcAft>
                    <a:spcPct val="0"/>
                  </a:spcAft>
                  <a:buClr>
                    <a:schemeClr val="accent1"/>
                  </a:buClr>
                  <a:buFont typeface="Arial" pitchFamily="34" charset="0"/>
                  <a:buChar char="•"/>
                  <a:defRPr lang="en-US" sz="2000" b="0" kern="1200" smtClean="0">
                    <a:solidFill>
                      <a:schemeClr val="tx1"/>
                    </a:solidFill>
                    <a:latin typeface="+mn-lt"/>
                    <a:ea typeface="+mn-ea"/>
                    <a:cs typeface="+mn-cs"/>
                  </a:defRPr>
                </a:lvl3pPr>
                <a:lvl4pPr marL="1097280" indent="-274320" algn="l" defTabSz="914400" rtl="0" eaLnBrk="1" fontAlgn="base" latinLnBrk="0" hangingPunct="1">
                  <a:lnSpc>
                    <a:spcPct val="100000"/>
                  </a:lnSpc>
                  <a:spcBef>
                    <a:spcPts val="600"/>
                  </a:spcBef>
                  <a:spcAft>
                    <a:spcPct val="0"/>
                  </a:spcAft>
                  <a:buClr>
                    <a:schemeClr val="accent1"/>
                  </a:buClr>
                  <a:buFont typeface="Arial" pitchFamily="34" charset="0"/>
                  <a:buChar char="–"/>
                  <a:defRPr lang="en-US" sz="1800" b="0" kern="1200" smtClean="0">
                    <a:solidFill>
                      <a:schemeClr val="tx1"/>
                    </a:solidFill>
                    <a:latin typeface="+mn-lt"/>
                    <a:ea typeface="+mn-ea"/>
                    <a:cs typeface="+mn-cs"/>
                  </a:defRPr>
                </a:lvl4pPr>
                <a:lvl5pPr marL="1371600" indent="-274320" algn="l" defTabSz="914400" rtl="0" eaLnBrk="1" fontAlgn="base" latinLnBrk="0" hangingPunct="1">
                  <a:lnSpc>
                    <a:spcPct val="100000"/>
                  </a:lnSpc>
                  <a:spcBef>
                    <a:spcPts val="600"/>
                  </a:spcBef>
                  <a:spcAft>
                    <a:spcPct val="0"/>
                  </a:spcAft>
                  <a:buClr>
                    <a:schemeClr val="accent1"/>
                  </a:buClr>
                  <a:buFont typeface="Arial" pitchFamily="34" charset="0"/>
                  <a:buChar char="•"/>
                  <a:defRPr lang="en-US" sz="1600" b="0" kern="1200" dirty="0" smtClean="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b="1">
                    <a:solidFill>
                      <a:srgbClr val="71277A"/>
                    </a:solidFill>
                    <a:latin typeface="Open Sans Semibold" panose="020B0606030504020204" pitchFamily="34" charset="0"/>
                    <a:ea typeface="Open Sans Semibold" panose="020B0606030504020204" pitchFamily="34" charset="0"/>
                    <a:cs typeface="Open Sans Semibold" panose="020B0606030504020204" pitchFamily="34" charset="0"/>
                  </a:rPr>
                  <a:t>50</a:t>
                </a:r>
              </a:p>
            </p:txBody>
          </p:sp>
          <p:sp>
            <p:nvSpPr>
              <p:cNvPr id="102" name="Content Placeholder 3">
                <a:extLst>
                  <a:ext uri="{FF2B5EF4-FFF2-40B4-BE49-F238E27FC236}">
                    <a16:creationId xmlns:a16="http://schemas.microsoft.com/office/drawing/2014/main" id="{C11B5F8B-BDBC-0BC6-C9D5-E27954FCDF21}"/>
                  </a:ext>
                </a:extLst>
              </p:cNvPr>
              <p:cNvSpPr txBox="1">
                <a:spLocks/>
              </p:cNvSpPr>
              <p:nvPr/>
            </p:nvSpPr>
            <p:spPr>
              <a:xfrm>
                <a:off x="9836612" y="2811141"/>
                <a:ext cx="403833" cy="307752"/>
              </a:xfrm>
              <a:prstGeom prst="rect">
                <a:avLst/>
              </a:prstGeom>
              <a:noFill/>
              <a:ln w="9525" algn="ctr">
                <a:noFill/>
                <a:miter lim="800000"/>
                <a:headEnd/>
                <a:tailEnd/>
              </a:ln>
            </p:spPr>
            <p:txBody>
              <a:bodyPr vert="horz" wrap="square" lIns="0" tIns="34281" rIns="0" bIns="34281" numCol="1" anchor="t" anchorCtr="0" compatLnSpc="1">
                <a:prstTxWarp prst="textNoShape">
                  <a:avLst/>
                </a:prstTxWarp>
                <a:spAutoFit/>
              </a:bodyPr>
              <a:lstStyle>
                <a:lvl1pPr marL="274320" indent="-274320" algn="l" defTabSz="914400" rtl="0" eaLnBrk="1" fontAlgn="base" latinLnBrk="0" hangingPunct="1">
                  <a:lnSpc>
                    <a:spcPct val="100000"/>
                  </a:lnSpc>
                  <a:spcBef>
                    <a:spcPts val="1200"/>
                  </a:spcBef>
                  <a:spcAft>
                    <a:spcPct val="0"/>
                  </a:spcAft>
                  <a:buClr>
                    <a:schemeClr val="accent1"/>
                  </a:buClr>
                  <a:buFont typeface="Arial" pitchFamily="34" charset="0"/>
                  <a:buChar char="•"/>
                  <a:defRPr lang="en-US" sz="2400" b="0" kern="1200" smtClean="0">
                    <a:solidFill>
                      <a:schemeClr val="tx1"/>
                    </a:solidFill>
                    <a:latin typeface="+mn-lt"/>
                    <a:ea typeface="+mn-ea"/>
                    <a:cs typeface="+mn-cs"/>
                  </a:defRPr>
                </a:lvl1pPr>
                <a:lvl2pPr marL="548640" indent="-274320" algn="l" defTabSz="914400" rtl="0" eaLnBrk="1" fontAlgn="base" latinLnBrk="0" hangingPunct="1">
                  <a:lnSpc>
                    <a:spcPct val="100000"/>
                  </a:lnSpc>
                  <a:spcBef>
                    <a:spcPts val="600"/>
                  </a:spcBef>
                  <a:spcAft>
                    <a:spcPct val="0"/>
                  </a:spcAft>
                  <a:buClr>
                    <a:schemeClr val="accent1"/>
                  </a:buClr>
                  <a:buFont typeface="Arial" pitchFamily="34" charset="0"/>
                  <a:buChar char="–"/>
                  <a:defRPr lang="en-US" sz="2200" b="0" kern="1200" smtClean="0">
                    <a:solidFill>
                      <a:schemeClr val="tx1"/>
                    </a:solidFill>
                    <a:latin typeface="+mn-lt"/>
                    <a:ea typeface="+mn-ea"/>
                    <a:cs typeface="+mn-cs"/>
                  </a:defRPr>
                </a:lvl2pPr>
                <a:lvl3pPr marL="822960" indent="-274320" algn="l" defTabSz="914400" rtl="0" eaLnBrk="1" fontAlgn="base" latinLnBrk="0" hangingPunct="1">
                  <a:lnSpc>
                    <a:spcPct val="100000"/>
                  </a:lnSpc>
                  <a:spcBef>
                    <a:spcPts val="600"/>
                  </a:spcBef>
                  <a:spcAft>
                    <a:spcPct val="0"/>
                  </a:spcAft>
                  <a:buClr>
                    <a:schemeClr val="accent1"/>
                  </a:buClr>
                  <a:buFont typeface="Arial" pitchFamily="34" charset="0"/>
                  <a:buChar char="•"/>
                  <a:defRPr lang="en-US" sz="2000" b="0" kern="1200" smtClean="0">
                    <a:solidFill>
                      <a:schemeClr val="tx1"/>
                    </a:solidFill>
                    <a:latin typeface="+mn-lt"/>
                    <a:ea typeface="+mn-ea"/>
                    <a:cs typeface="+mn-cs"/>
                  </a:defRPr>
                </a:lvl3pPr>
                <a:lvl4pPr marL="1097280" indent="-274320" algn="l" defTabSz="914400" rtl="0" eaLnBrk="1" fontAlgn="base" latinLnBrk="0" hangingPunct="1">
                  <a:lnSpc>
                    <a:spcPct val="100000"/>
                  </a:lnSpc>
                  <a:spcBef>
                    <a:spcPts val="600"/>
                  </a:spcBef>
                  <a:spcAft>
                    <a:spcPct val="0"/>
                  </a:spcAft>
                  <a:buClr>
                    <a:schemeClr val="accent1"/>
                  </a:buClr>
                  <a:buFont typeface="Arial" pitchFamily="34" charset="0"/>
                  <a:buChar char="–"/>
                  <a:defRPr lang="en-US" sz="1800" b="0" kern="1200" smtClean="0">
                    <a:solidFill>
                      <a:schemeClr val="tx1"/>
                    </a:solidFill>
                    <a:latin typeface="+mn-lt"/>
                    <a:ea typeface="+mn-ea"/>
                    <a:cs typeface="+mn-cs"/>
                  </a:defRPr>
                </a:lvl4pPr>
                <a:lvl5pPr marL="1371600" indent="-274320" algn="l" defTabSz="914400" rtl="0" eaLnBrk="1" fontAlgn="base" latinLnBrk="0" hangingPunct="1">
                  <a:lnSpc>
                    <a:spcPct val="100000"/>
                  </a:lnSpc>
                  <a:spcBef>
                    <a:spcPts val="600"/>
                  </a:spcBef>
                  <a:spcAft>
                    <a:spcPct val="0"/>
                  </a:spcAft>
                  <a:buClr>
                    <a:schemeClr val="accent1"/>
                  </a:buClr>
                  <a:buFont typeface="Arial" pitchFamily="34" charset="0"/>
                  <a:buChar char="•"/>
                  <a:defRPr lang="en-US" sz="1600" b="0" kern="1200" dirty="0" smtClean="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050" b="1">
                    <a:solidFill>
                      <a:srgbClr val="71277A"/>
                    </a:solidFill>
                    <a:latin typeface="Open Sans Semibold" panose="020B0606030504020204" pitchFamily="34" charset="0"/>
                    <a:ea typeface="Open Sans Semibold" panose="020B0606030504020204" pitchFamily="34" charset="0"/>
                    <a:cs typeface="Open Sans Semibold" panose="020B0606030504020204" pitchFamily="34" charset="0"/>
                  </a:rPr>
                  <a:t>%</a:t>
                </a:r>
              </a:p>
            </p:txBody>
          </p:sp>
          <p:sp>
            <p:nvSpPr>
              <p:cNvPr id="103" name="Triangle 152">
                <a:extLst>
                  <a:ext uri="{FF2B5EF4-FFF2-40B4-BE49-F238E27FC236}">
                    <a16:creationId xmlns:a16="http://schemas.microsoft.com/office/drawing/2014/main" id="{E3AEB719-F0A8-024E-9F39-9EB59833CB29}"/>
                  </a:ext>
                </a:extLst>
              </p:cNvPr>
              <p:cNvSpPr/>
              <p:nvPr/>
            </p:nvSpPr>
            <p:spPr>
              <a:xfrm rot="10800000">
                <a:off x="9956862" y="3053718"/>
                <a:ext cx="194893" cy="111255"/>
              </a:xfrm>
              <a:prstGeom prst="triangle">
                <a:avLst/>
              </a:prstGeom>
              <a:solidFill>
                <a:srgbClr val="7127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04" name="Straight Arrow Connector 103">
                <a:extLst>
                  <a:ext uri="{FF2B5EF4-FFF2-40B4-BE49-F238E27FC236}">
                    <a16:creationId xmlns:a16="http://schemas.microsoft.com/office/drawing/2014/main" id="{D3FD0710-50B0-3CA8-B32A-7C757A18614D}"/>
                  </a:ext>
                </a:extLst>
              </p:cNvPr>
              <p:cNvCxnSpPr>
                <a:cxnSpLocks/>
              </p:cNvCxnSpPr>
              <p:nvPr/>
            </p:nvCxnSpPr>
            <p:spPr>
              <a:xfrm>
                <a:off x="10323712" y="2455477"/>
                <a:ext cx="0" cy="950000"/>
              </a:xfrm>
              <a:prstGeom prst="straightConnector1">
                <a:avLst/>
              </a:prstGeom>
              <a:ln w="9525">
                <a:solidFill>
                  <a:srgbClr val="71277A"/>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105" name="Picture 104" descr="A picture containing text&#10;&#10;Description automatically generated">
                <a:extLst>
                  <a:ext uri="{FF2B5EF4-FFF2-40B4-BE49-F238E27FC236}">
                    <a16:creationId xmlns:a16="http://schemas.microsoft.com/office/drawing/2014/main" id="{9A6670B0-4A69-F2C8-7E9A-C90B334CADF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77729" y="3786428"/>
                <a:ext cx="660077" cy="748087"/>
              </a:xfrm>
              <a:prstGeom prst="rect">
                <a:avLst/>
              </a:prstGeom>
            </p:spPr>
          </p:pic>
          <p:pic>
            <p:nvPicPr>
              <p:cNvPr id="106" name="Picture 105" descr="A picture containing text&#10;&#10;Description automatically generated">
                <a:extLst>
                  <a:ext uri="{FF2B5EF4-FFF2-40B4-BE49-F238E27FC236}">
                    <a16:creationId xmlns:a16="http://schemas.microsoft.com/office/drawing/2014/main" id="{1B30EECB-972B-C3DB-CC4E-5ED485D9592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67246" y="3785896"/>
                <a:ext cx="660077" cy="748087"/>
              </a:xfrm>
              <a:prstGeom prst="rect">
                <a:avLst/>
              </a:prstGeom>
            </p:spPr>
          </p:pic>
          <p:pic>
            <p:nvPicPr>
              <p:cNvPr id="107" name="Picture 106" descr="A picture containing text&#10;&#10;Description automatically generated">
                <a:extLst>
                  <a:ext uri="{FF2B5EF4-FFF2-40B4-BE49-F238E27FC236}">
                    <a16:creationId xmlns:a16="http://schemas.microsoft.com/office/drawing/2014/main" id="{979D1D86-B9BB-7FA7-53B1-E83E538D3D0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52101" y="3777152"/>
                <a:ext cx="660077" cy="748087"/>
              </a:xfrm>
              <a:prstGeom prst="rect">
                <a:avLst/>
              </a:prstGeom>
            </p:spPr>
          </p:pic>
        </p:grpSp>
        <p:sp>
          <p:nvSpPr>
            <p:cNvPr id="35" name="Oval 34">
              <a:extLst>
                <a:ext uri="{FF2B5EF4-FFF2-40B4-BE49-F238E27FC236}">
                  <a16:creationId xmlns:a16="http://schemas.microsoft.com/office/drawing/2014/main" id="{392D64F7-8724-93C1-B81A-3A45B8EBD019}"/>
                </a:ext>
              </a:extLst>
            </p:cNvPr>
            <p:cNvSpPr/>
            <p:nvPr/>
          </p:nvSpPr>
          <p:spPr>
            <a:xfrm>
              <a:off x="7153815" y="2620066"/>
              <a:ext cx="1171575" cy="1168609"/>
            </a:xfrm>
            <a:prstGeom prst="ellipse">
              <a:avLst/>
            </a:prstGeom>
            <a:noFill/>
            <a:ln w="12700">
              <a:solidFill>
                <a:srgbClr val="007A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b="1">
                <a:solidFill>
                  <a:schemeClr val="tx1"/>
                </a:solidFill>
                <a:latin typeface="Code Pro Bold" panose="02000000000000000000" pitchFamily="2" charset="77"/>
              </a:endParaRPr>
            </a:p>
          </p:txBody>
        </p:sp>
        <p:sp>
          <p:nvSpPr>
            <p:cNvPr id="36" name="Oval 35">
              <a:extLst>
                <a:ext uri="{FF2B5EF4-FFF2-40B4-BE49-F238E27FC236}">
                  <a16:creationId xmlns:a16="http://schemas.microsoft.com/office/drawing/2014/main" id="{58A6ACC1-D8FB-2B25-7556-C062B4C37F8D}"/>
                </a:ext>
              </a:extLst>
            </p:cNvPr>
            <p:cNvSpPr/>
            <p:nvPr/>
          </p:nvSpPr>
          <p:spPr>
            <a:xfrm>
              <a:off x="5451584" y="2562800"/>
              <a:ext cx="1171575" cy="1168609"/>
            </a:xfrm>
            <a:prstGeom prst="ellipse">
              <a:avLst/>
            </a:prstGeom>
            <a:noFill/>
            <a:ln w="12700">
              <a:solidFill>
                <a:srgbClr val="007A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b="1">
                <a:solidFill>
                  <a:schemeClr val="tx1"/>
                </a:solidFill>
                <a:latin typeface="Code Pro Bold" panose="02000000000000000000" pitchFamily="2" charset="77"/>
              </a:endParaRPr>
            </a:p>
          </p:txBody>
        </p:sp>
        <p:sp>
          <p:nvSpPr>
            <p:cNvPr id="37" name="Content Placeholder 13">
              <a:extLst>
                <a:ext uri="{FF2B5EF4-FFF2-40B4-BE49-F238E27FC236}">
                  <a16:creationId xmlns:a16="http://schemas.microsoft.com/office/drawing/2014/main" id="{351D86CF-A490-EE47-0F0D-E964FBAAF27A}"/>
                </a:ext>
              </a:extLst>
            </p:cNvPr>
            <p:cNvSpPr txBox="1">
              <a:spLocks/>
            </p:cNvSpPr>
            <p:nvPr/>
          </p:nvSpPr>
          <p:spPr>
            <a:xfrm>
              <a:off x="1850931" y="1946168"/>
              <a:ext cx="8371395" cy="368364"/>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GB" sz="1200" b="1" spc="-15">
                  <a:latin typeface="Open Sans" panose="020B0606030504020204" pitchFamily="34" charset="0"/>
                  <a:ea typeface="Open Sans" panose="020B0606030504020204" pitchFamily="34" charset="0"/>
                  <a:cs typeface="Open Sans" panose="020B0606030504020204" pitchFamily="34" charset="0"/>
                </a:rPr>
                <a:t>In patients with ASCVD (or risk equivalents) on a maximally tolerated statin, inclisiran:</a:t>
              </a:r>
              <a:r>
                <a:rPr lang="en-GB" sz="1200" b="1" spc="-15" baseline="30000">
                  <a:latin typeface="Open Sans" panose="020B0606030504020204" pitchFamily="34" charset="0"/>
                  <a:ea typeface="Open Sans" panose="020B0606030504020204" pitchFamily="34" charset="0"/>
                  <a:cs typeface="Open Sans" panose="020B0606030504020204" pitchFamily="34" charset="0"/>
                </a:rPr>
                <a:t>1,2</a:t>
              </a:r>
              <a:endParaRPr lang="en-GB" sz="1200" baseline="30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128F3D65-9491-E93A-8ACB-95C71FC363B8}"/>
                </a:ext>
              </a:extLst>
            </p:cNvPr>
            <p:cNvSpPr txBox="1"/>
            <p:nvPr/>
          </p:nvSpPr>
          <p:spPr>
            <a:xfrm>
              <a:off x="1847212" y="5139913"/>
              <a:ext cx="8341681" cy="369332"/>
            </a:xfrm>
            <a:prstGeom prst="rect">
              <a:avLst/>
            </a:prstGeom>
            <a:noFill/>
          </p:spPr>
          <p:txBody>
            <a:bodyPr wrap="square" rtlCol="0">
              <a:spAutoFit/>
            </a:bodyPr>
            <a:lstStyle/>
            <a:p>
              <a:pPr>
                <a:spcAft>
                  <a:spcPts val="225"/>
                </a:spcAft>
              </a:pPr>
              <a:r>
                <a:rPr lang="en-GB" sz="900">
                  <a:solidFill>
                    <a:srgbClr val="71277A"/>
                  </a:solidFill>
                  <a:latin typeface="Open Sans" panose="020B0606030504020204" pitchFamily="34" charset="0"/>
                  <a:ea typeface="Open Sans" panose="020B0606030504020204" pitchFamily="34" charset="0"/>
                  <a:cs typeface="Open Sans" panose="020B0606030504020204" pitchFamily="34" charset="0"/>
                </a:rPr>
                <a:t>At Month 17, </a:t>
              </a:r>
              <a:r>
                <a:rPr lang="en-GB" sz="900" err="1">
                  <a:solidFill>
                    <a:srgbClr val="71277A"/>
                  </a:solidFill>
                  <a:latin typeface="Open Sans" panose="020B0606030504020204" pitchFamily="34" charset="0"/>
                  <a:ea typeface="Open Sans" panose="020B0606030504020204" pitchFamily="34" charset="0"/>
                  <a:cs typeface="Open Sans" panose="020B0606030504020204" pitchFamily="34" charset="0"/>
                </a:rPr>
                <a:t>inclisiran</a:t>
              </a:r>
              <a:r>
                <a:rPr lang="en-GB" sz="900">
                  <a:solidFill>
                    <a:srgbClr val="71277A"/>
                  </a:solidFill>
                  <a:latin typeface="Open Sans" panose="020B0606030504020204" pitchFamily="34" charset="0"/>
                  <a:ea typeface="Open Sans" panose="020B0606030504020204" pitchFamily="34" charset="0"/>
                  <a:cs typeface="Open Sans" panose="020B0606030504020204" pitchFamily="34" charset="0"/>
                </a:rPr>
                <a:t> delivered placebo-corrected LDL-C reductions of 50%, as compared with baseline (95% CI: −53.1 to −46.6; P&lt;0.0001) in ORION-11, with respective time-adjusted LDL-C reductions of 49% (95% CI: −51.6 to −46.8; P&lt;0.0001) from baseline between Months 3 and 18 relative to placebo.</a:t>
              </a:r>
              <a:r>
                <a:rPr lang="en-GB" sz="900" baseline="30000">
                  <a:solidFill>
                    <a:srgbClr val="71277A"/>
                  </a:solidFill>
                  <a:latin typeface="Open Sans" panose="020B0606030504020204" pitchFamily="34" charset="0"/>
                  <a:ea typeface="Open Sans" panose="020B0606030504020204" pitchFamily="34" charset="0"/>
                  <a:cs typeface="Open Sans" panose="020B0606030504020204" pitchFamily="34" charset="0"/>
                </a:rPr>
                <a:t>1,2</a:t>
              </a:r>
            </a:p>
          </p:txBody>
        </p:sp>
        <p:sp>
          <p:nvSpPr>
            <p:cNvPr id="39" name="Content Placeholder 3">
              <a:extLst>
                <a:ext uri="{FF2B5EF4-FFF2-40B4-BE49-F238E27FC236}">
                  <a16:creationId xmlns:a16="http://schemas.microsoft.com/office/drawing/2014/main" id="{BB425989-AB5E-F194-8AE8-DA1432498F8E}"/>
                </a:ext>
              </a:extLst>
            </p:cNvPr>
            <p:cNvSpPr txBox="1">
              <a:spLocks/>
            </p:cNvSpPr>
            <p:nvPr/>
          </p:nvSpPr>
          <p:spPr>
            <a:xfrm>
              <a:off x="7142683" y="2859440"/>
              <a:ext cx="1053918" cy="196189"/>
            </a:xfrm>
            <a:prstGeom prst="rect">
              <a:avLst/>
            </a:prstGeom>
            <a:noFill/>
            <a:ln w="9525" algn="ctr">
              <a:noFill/>
              <a:miter lim="800000"/>
              <a:headEnd/>
              <a:tailEnd/>
            </a:ln>
          </p:spPr>
          <p:txBody>
            <a:bodyPr vert="horz" wrap="square" lIns="0" tIns="34281" rIns="0" bIns="34281" numCol="1" anchor="t" anchorCtr="0" compatLnSpc="1">
              <a:prstTxWarp prst="textNoShape">
                <a:avLst/>
              </a:prstTxWarp>
              <a:spAutoFit/>
            </a:bodyPr>
            <a:lstStyle>
              <a:lvl1pPr marL="274320" indent="-274320" algn="l" defTabSz="914400" rtl="0" eaLnBrk="1" fontAlgn="base" latinLnBrk="0" hangingPunct="1">
                <a:lnSpc>
                  <a:spcPct val="100000"/>
                </a:lnSpc>
                <a:spcBef>
                  <a:spcPts val="1200"/>
                </a:spcBef>
                <a:spcAft>
                  <a:spcPct val="0"/>
                </a:spcAft>
                <a:buClr>
                  <a:schemeClr val="accent1"/>
                </a:buClr>
                <a:buFont typeface="Arial" pitchFamily="34" charset="0"/>
                <a:buChar char="•"/>
                <a:defRPr lang="en-US" sz="2400" b="0" kern="1200" smtClean="0">
                  <a:solidFill>
                    <a:schemeClr val="tx1"/>
                  </a:solidFill>
                  <a:latin typeface="+mn-lt"/>
                  <a:ea typeface="+mn-ea"/>
                  <a:cs typeface="+mn-cs"/>
                </a:defRPr>
              </a:lvl1pPr>
              <a:lvl2pPr marL="548640" indent="-274320" algn="l" defTabSz="914400" rtl="0" eaLnBrk="1" fontAlgn="base" latinLnBrk="0" hangingPunct="1">
                <a:lnSpc>
                  <a:spcPct val="100000"/>
                </a:lnSpc>
                <a:spcBef>
                  <a:spcPts val="600"/>
                </a:spcBef>
                <a:spcAft>
                  <a:spcPct val="0"/>
                </a:spcAft>
                <a:buClr>
                  <a:schemeClr val="accent1"/>
                </a:buClr>
                <a:buFont typeface="Arial" pitchFamily="34" charset="0"/>
                <a:buChar char="–"/>
                <a:defRPr lang="en-US" sz="2200" b="0" kern="1200" smtClean="0">
                  <a:solidFill>
                    <a:schemeClr val="tx1"/>
                  </a:solidFill>
                  <a:latin typeface="+mn-lt"/>
                  <a:ea typeface="+mn-ea"/>
                  <a:cs typeface="+mn-cs"/>
                </a:defRPr>
              </a:lvl2pPr>
              <a:lvl3pPr marL="822960" indent="-274320" algn="l" defTabSz="914400" rtl="0" eaLnBrk="1" fontAlgn="base" latinLnBrk="0" hangingPunct="1">
                <a:lnSpc>
                  <a:spcPct val="100000"/>
                </a:lnSpc>
                <a:spcBef>
                  <a:spcPts val="600"/>
                </a:spcBef>
                <a:spcAft>
                  <a:spcPct val="0"/>
                </a:spcAft>
                <a:buClr>
                  <a:schemeClr val="accent1"/>
                </a:buClr>
                <a:buFont typeface="Arial" pitchFamily="34" charset="0"/>
                <a:buChar char="•"/>
                <a:defRPr lang="en-US" sz="2000" b="0" kern="1200" smtClean="0">
                  <a:solidFill>
                    <a:schemeClr val="tx1"/>
                  </a:solidFill>
                  <a:latin typeface="+mn-lt"/>
                  <a:ea typeface="+mn-ea"/>
                  <a:cs typeface="+mn-cs"/>
                </a:defRPr>
              </a:lvl3pPr>
              <a:lvl4pPr marL="1097280" indent="-274320" algn="l" defTabSz="914400" rtl="0" eaLnBrk="1" fontAlgn="base" latinLnBrk="0" hangingPunct="1">
                <a:lnSpc>
                  <a:spcPct val="100000"/>
                </a:lnSpc>
                <a:spcBef>
                  <a:spcPts val="600"/>
                </a:spcBef>
                <a:spcAft>
                  <a:spcPct val="0"/>
                </a:spcAft>
                <a:buClr>
                  <a:schemeClr val="accent1"/>
                </a:buClr>
                <a:buFont typeface="Arial" pitchFamily="34" charset="0"/>
                <a:buChar char="–"/>
                <a:defRPr lang="en-US" sz="1800" b="0" kern="1200" smtClean="0">
                  <a:solidFill>
                    <a:schemeClr val="tx1"/>
                  </a:solidFill>
                  <a:latin typeface="+mn-lt"/>
                  <a:ea typeface="+mn-ea"/>
                  <a:cs typeface="+mn-cs"/>
                </a:defRPr>
              </a:lvl4pPr>
              <a:lvl5pPr marL="1371600" indent="-274320" algn="l" defTabSz="914400" rtl="0" eaLnBrk="1" fontAlgn="base" latinLnBrk="0" hangingPunct="1">
                <a:lnSpc>
                  <a:spcPct val="100000"/>
                </a:lnSpc>
                <a:spcBef>
                  <a:spcPts val="600"/>
                </a:spcBef>
                <a:spcAft>
                  <a:spcPct val="0"/>
                </a:spcAft>
                <a:buClr>
                  <a:schemeClr val="accent1"/>
                </a:buClr>
                <a:buFont typeface="Arial" pitchFamily="34" charset="0"/>
                <a:buChar char="•"/>
                <a:defRPr lang="en-US" sz="1600" b="0" kern="1200" dirty="0" smtClean="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None/>
              </a:pPr>
              <a:r>
                <a:rPr lang="en-US" sz="825" b="1">
                  <a:solidFill>
                    <a:srgbClr val="71277A"/>
                  </a:solidFill>
                  <a:latin typeface="Open Sans Semibold" panose="020B0606030504020204" pitchFamily="34" charset="0"/>
                  <a:ea typeface="Open Sans Semibold" panose="020B0606030504020204" pitchFamily="34" charset="0"/>
                  <a:cs typeface="Open Sans Semibold" panose="020B0606030504020204" pitchFamily="34" charset="0"/>
                </a:rPr>
                <a:t>MONTH 17</a:t>
              </a:r>
            </a:p>
          </p:txBody>
        </p:sp>
        <p:sp>
          <p:nvSpPr>
            <p:cNvPr id="40" name="Content Placeholder 3">
              <a:extLst>
                <a:ext uri="{FF2B5EF4-FFF2-40B4-BE49-F238E27FC236}">
                  <a16:creationId xmlns:a16="http://schemas.microsoft.com/office/drawing/2014/main" id="{7586842D-CCE3-D46F-B3F3-38B9303A2A7F}"/>
                </a:ext>
              </a:extLst>
            </p:cNvPr>
            <p:cNvSpPr txBox="1">
              <a:spLocks/>
            </p:cNvSpPr>
            <p:nvPr/>
          </p:nvSpPr>
          <p:spPr>
            <a:xfrm>
              <a:off x="5531269" y="2860625"/>
              <a:ext cx="1053918" cy="323147"/>
            </a:xfrm>
            <a:prstGeom prst="rect">
              <a:avLst/>
            </a:prstGeom>
            <a:noFill/>
            <a:ln w="9525" algn="ctr">
              <a:noFill/>
              <a:miter lim="800000"/>
              <a:headEnd/>
              <a:tailEnd/>
            </a:ln>
          </p:spPr>
          <p:txBody>
            <a:bodyPr vert="horz" wrap="square" lIns="0" tIns="34281" rIns="0" bIns="34281" numCol="1" anchor="t" anchorCtr="0" compatLnSpc="1">
              <a:prstTxWarp prst="textNoShape">
                <a:avLst/>
              </a:prstTxWarp>
              <a:spAutoFit/>
            </a:bodyPr>
            <a:lstStyle>
              <a:lvl1pPr marL="274320" indent="-274320" algn="l" defTabSz="914400" rtl="0" eaLnBrk="1" fontAlgn="base" latinLnBrk="0" hangingPunct="1">
                <a:lnSpc>
                  <a:spcPct val="100000"/>
                </a:lnSpc>
                <a:spcBef>
                  <a:spcPts val="1200"/>
                </a:spcBef>
                <a:spcAft>
                  <a:spcPct val="0"/>
                </a:spcAft>
                <a:buClr>
                  <a:schemeClr val="accent1"/>
                </a:buClr>
                <a:buFont typeface="Arial" pitchFamily="34" charset="0"/>
                <a:buChar char="•"/>
                <a:defRPr lang="en-US" sz="2400" b="0" kern="1200" smtClean="0">
                  <a:solidFill>
                    <a:schemeClr val="tx1"/>
                  </a:solidFill>
                  <a:latin typeface="+mn-lt"/>
                  <a:ea typeface="+mn-ea"/>
                  <a:cs typeface="+mn-cs"/>
                </a:defRPr>
              </a:lvl1pPr>
              <a:lvl2pPr marL="548640" indent="-274320" algn="l" defTabSz="914400" rtl="0" eaLnBrk="1" fontAlgn="base" latinLnBrk="0" hangingPunct="1">
                <a:lnSpc>
                  <a:spcPct val="100000"/>
                </a:lnSpc>
                <a:spcBef>
                  <a:spcPts val="600"/>
                </a:spcBef>
                <a:spcAft>
                  <a:spcPct val="0"/>
                </a:spcAft>
                <a:buClr>
                  <a:schemeClr val="accent1"/>
                </a:buClr>
                <a:buFont typeface="Arial" pitchFamily="34" charset="0"/>
                <a:buChar char="–"/>
                <a:defRPr lang="en-US" sz="2200" b="0" kern="1200" smtClean="0">
                  <a:solidFill>
                    <a:schemeClr val="tx1"/>
                  </a:solidFill>
                  <a:latin typeface="+mn-lt"/>
                  <a:ea typeface="+mn-ea"/>
                  <a:cs typeface="+mn-cs"/>
                </a:defRPr>
              </a:lvl2pPr>
              <a:lvl3pPr marL="822960" indent="-274320" algn="l" defTabSz="914400" rtl="0" eaLnBrk="1" fontAlgn="base" latinLnBrk="0" hangingPunct="1">
                <a:lnSpc>
                  <a:spcPct val="100000"/>
                </a:lnSpc>
                <a:spcBef>
                  <a:spcPts val="600"/>
                </a:spcBef>
                <a:spcAft>
                  <a:spcPct val="0"/>
                </a:spcAft>
                <a:buClr>
                  <a:schemeClr val="accent1"/>
                </a:buClr>
                <a:buFont typeface="Arial" pitchFamily="34" charset="0"/>
                <a:buChar char="•"/>
                <a:defRPr lang="en-US" sz="2000" b="0" kern="1200" smtClean="0">
                  <a:solidFill>
                    <a:schemeClr val="tx1"/>
                  </a:solidFill>
                  <a:latin typeface="+mn-lt"/>
                  <a:ea typeface="+mn-ea"/>
                  <a:cs typeface="+mn-cs"/>
                </a:defRPr>
              </a:lvl3pPr>
              <a:lvl4pPr marL="1097280" indent="-274320" algn="l" defTabSz="914400" rtl="0" eaLnBrk="1" fontAlgn="base" latinLnBrk="0" hangingPunct="1">
                <a:lnSpc>
                  <a:spcPct val="100000"/>
                </a:lnSpc>
                <a:spcBef>
                  <a:spcPts val="600"/>
                </a:spcBef>
                <a:spcAft>
                  <a:spcPct val="0"/>
                </a:spcAft>
                <a:buClr>
                  <a:schemeClr val="accent1"/>
                </a:buClr>
                <a:buFont typeface="Arial" pitchFamily="34" charset="0"/>
                <a:buChar char="–"/>
                <a:defRPr lang="en-US" sz="1800" b="0" kern="1200" smtClean="0">
                  <a:solidFill>
                    <a:schemeClr val="tx1"/>
                  </a:solidFill>
                  <a:latin typeface="+mn-lt"/>
                  <a:ea typeface="+mn-ea"/>
                  <a:cs typeface="+mn-cs"/>
                </a:defRPr>
              </a:lvl4pPr>
              <a:lvl5pPr marL="1371600" indent="-274320" algn="l" defTabSz="914400" rtl="0" eaLnBrk="1" fontAlgn="base" latinLnBrk="0" hangingPunct="1">
                <a:lnSpc>
                  <a:spcPct val="100000"/>
                </a:lnSpc>
                <a:spcBef>
                  <a:spcPts val="600"/>
                </a:spcBef>
                <a:spcAft>
                  <a:spcPct val="0"/>
                </a:spcAft>
                <a:buClr>
                  <a:schemeClr val="accent1"/>
                </a:buClr>
                <a:buFont typeface="Arial" pitchFamily="34" charset="0"/>
                <a:buChar char="•"/>
                <a:defRPr lang="en-US" sz="1600" b="0" kern="1200" dirty="0" smtClean="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None/>
              </a:pPr>
              <a:r>
                <a:rPr lang="en-US" sz="825" b="1">
                  <a:solidFill>
                    <a:srgbClr val="71277A"/>
                  </a:solidFill>
                  <a:latin typeface="Open Sans Semibold" panose="020B0606030504020204" pitchFamily="34" charset="0"/>
                  <a:ea typeface="Open Sans Semibold" panose="020B0606030504020204" pitchFamily="34" charset="0"/>
                  <a:cs typeface="Open Sans Semibold" panose="020B0606030504020204" pitchFamily="34" charset="0"/>
                </a:rPr>
                <a:t>TIME-ADJUSTED</a:t>
              </a:r>
            </a:p>
            <a:p>
              <a:pPr marL="0" indent="0" algn="ctr">
                <a:spcBef>
                  <a:spcPts val="0"/>
                </a:spcBef>
                <a:buNone/>
              </a:pPr>
              <a:r>
                <a:rPr lang="en-US" sz="825" b="1">
                  <a:solidFill>
                    <a:srgbClr val="71277A"/>
                  </a:solidFill>
                  <a:latin typeface="Open Sans Semibold" panose="020B0606030504020204" pitchFamily="34" charset="0"/>
                  <a:ea typeface="Open Sans Semibold" panose="020B0606030504020204" pitchFamily="34" charset="0"/>
                  <a:cs typeface="Open Sans Semibold" panose="020B0606030504020204" pitchFamily="34" charset="0"/>
                </a:rPr>
                <a:t>(MONTHS 3–18)</a:t>
              </a:r>
            </a:p>
          </p:txBody>
        </p:sp>
        <p:sp>
          <p:nvSpPr>
            <p:cNvPr id="41" name="Rectangle 40">
              <a:extLst>
                <a:ext uri="{FF2B5EF4-FFF2-40B4-BE49-F238E27FC236}">
                  <a16:creationId xmlns:a16="http://schemas.microsoft.com/office/drawing/2014/main" id="{8C3F4D41-B71E-3425-C6FC-12D54A6DE12D}"/>
                </a:ext>
              </a:extLst>
            </p:cNvPr>
            <p:cNvSpPr/>
            <p:nvPr/>
          </p:nvSpPr>
          <p:spPr>
            <a:xfrm rot="5400000">
              <a:off x="9462234" y="4179636"/>
              <a:ext cx="1861407" cy="184666"/>
            </a:xfrm>
            <a:prstGeom prst="rect">
              <a:avLst/>
            </a:prstGeom>
          </p:spPr>
          <p:txBody>
            <a:bodyPr wrap="none">
              <a:spAutoFit/>
            </a:bodyPr>
            <a:lstStyle/>
            <a:p>
              <a:pPr algn="r"/>
              <a:r>
                <a:rPr lang="en-GB" sz="600">
                  <a:latin typeface="Open Sans" panose="020B0606030504020204" pitchFamily="34" charset="0"/>
                  <a:ea typeface="Open Sans" panose="020B0606030504020204" pitchFamily="34" charset="0"/>
                  <a:cs typeface="Open Sans" panose="020B0606030504020204" pitchFamily="34" charset="0"/>
                </a:rPr>
                <a:t>Adapted from Ray KK et al. N </a:t>
              </a:r>
              <a:r>
                <a:rPr lang="en-GB" sz="600" err="1">
                  <a:latin typeface="Open Sans" panose="020B0606030504020204" pitchFamily="34" charset="0"/>
                  <a:ea typeface="Open Sans" panose="020B0606030504020204" pitchFamily="34" charset="0"/>
                  <a:cs typeface="Open Sans" panose="020B0606030504020204" pitchFamily="34" charset="0"/>
                </a:rPr>
                <a:t>Engl</a:t>
              </a:r>
              <a:r>
                <a:rPr lang="en-GB" sz="600">
                  <a:latin typeface="Open Sans" panose="020B0606030504020204" pitchFamily="34" charset="0"/>
                  <a:ea typeface="Open Sans" panose="020B0606030504020204" pitchFamily="34" charset="0"/>
                  <a:cs typeface="Open Sans" panose="020B0606030504020204" pitchFamily="34" charset="0"/>
                </a:rPr>
                <a:t> J Med 2020.</a:t>
              </a:r>
              <a:r>
                <a:rPr lang="en-GB" sz="600" baseline="30000">
                  <a:latin typeface="Open Sans" panose="020B0606030504020204" pitchFamily="34" charset="0"/>
                  <a:ea typeface="Open Sans" panose="020B0606030504020204" pitchFamily="34" charset="0"/>
                  <a:cs typeface="Open Sans" panose="020B0606030504020204" pitchFamily="34" charset="0"/>
                </a:rPr>
                <a:t>1</a:t>
              </a:r>
              <a:r>
                <a:rPr lang="en-GB" sz="600">
                  <a:latin typeface="Open Sans" panose="020B0606030504020204" pitchFamily="34" charset="0"/>
                  <a:ea typeface="Open Sans" panose="020B0606030504020204" pitchFamily="34" charset="0"/>
                  <a:cs typeface="Open Sans" panose="020B0606030504020204" pitchFamily="34" charset="0"/>
                </a:rPr>
                <a:t> </a:t>
              </a:r>
            </a:p>
          </p:txBody>
        </p:sp>
      </p:grpSp>
    </p:spTree>
    <p:extLst>
      <p:ext uri="{BB962C8B-B14F-4D97-AF65-F5344CB8AC3E}">
        <p14:creationId xmlns:p14="http://schemas.microsoft.com/office/powerpoint/2010/main" val="202270100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A7A1B7E-050B-4ACC-8482-91B0D045C10F}"/>
              </a:ext>
            </a:extLst>
          </p:cNvPr>
          <p:cNvSpPr txBox="1"/>
          <p:nvPr/>
        </p:nvSpPr>
        <p:spPr>
          <a:xfrm>
            <a:off x="7561953" y="5678806"/>
            <a:ext cx="1921412" cy="369332"/>
          </a:xfrm>
          <a:prstGeom prst="rect">
            <a:avLst/>
          </a:prstGeom>
          <a:noFill/>
        </p:spPr>
        <p:txBody>
          <a:bodyPr wrap="square" rtlCol="0">
            <a:spAutoFit/>
          </a:bodyPr>
          <a:lstStyle/>
          <a:p>
            <a:r>
              <a:rPr lang="en-GB"/>
              <a:t>NICE TA733</a:t>
            </a:r>
          </a:p>
        </p:txBody>
      </p:sp>
      <p:pic>
        <p:nvPicPr>
          <p:cNvPr id="3" name="Picture 2">
            <a:extLst>
              <a:ext uri="{FF2B5EF4-FFF2-40B4-BE49-F238E27FC236}">
                <a16:creationId xmlns:a16="http://schemas.microsoft.com/office/drawing/2014/main" id="{7D5CBAB0-8644-4DF7-9BA8-1AA4778C4DC2}"/>
              </a:ext>
            </a:extLst>
          </p:cNvPr>
          <p:cNvPicPr>
            <a:picLocks noChangeAspect="1"/>
          </p:cNvPicPr>
          <p:nvPr/>
        </p:nvPicPr>
        <p:blipFill rotWithShape="1">
          <a:blip r:embed="rId2"/>
          <a:srcRect l="32675" t="22001" r="8263" b="12381"/>
          <a:stretch/>
        </p:blipFill>
        <p:spPr>
          <a:xfrm>
            <a:off x="-1" y="1203636"/>
            <a:ext cx="7607221" cy="4754104"/>
          </a:xfrm>
          <a:prstGeom prst="rect">
            <a:avLst/>
          </a:prstGeom>
        </p:spPr>
      </p:pic>
      <p:sp>
        <p:nvSpPr>
          <p:cNvPr id="4" name="Title 3">
            <a:extLst>
              <a:ext uri="{FF2B5EF4-FFF2-40B4-BE49-F238E27FC236}">
                <a16:creationId xmlns:a16="http://schemas.microsoft.com/office/drawing/2014/main" id="{D99E4CFD-941A-4BBE-BF0A-4DCFDBAA6ED5}"/>
              </a:ext>
            </a:extLst>
          </p:cNvPr>
          <p:cNvSpPr>
            <a:spLocks noGrp="1"/>
          </p:cNvSpPr>
          <p:nvPr>
            <p:ph type="title"/>
          </p:nvPr>
        </p:nvSpPr>
        <p:spPr/>
        <p:txBody>
          <a:bodyPr/>
          <a:lstStyle/>
          <a:p>
            <a:r>
              <a:rPr lang="en-GB" b="1" err="1"/>
              <a:t>Inclisiran</a:t>
            </a:r>
            <a:r>
              <a:rPr lang="en-GB" b="1"/>
              <a:t> and NICE</a:t>
            </a:r>
          </a:p>
        </p:txBody>
      </p:sp>
    </p:spTree>
    <p:extLst>
      <p:ext uri="{BB962C8B-B14F-4D97-AF65-F5344CB8AC3E}">
        <p14:creationId xmlns:p14="http://schemas.microsoft.com/office/powerpoint/2010/main" val="63629817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EEB6B-C24D-B0FB-3B4F-ED496BFF90D6}"/>
              </a:ext>
            </a:extLst>
          </p:cNvPr>
          <p:cNvSpPr>
            <a:spLocks noGrp="1"/>
          </p:cNvSpPr>
          <p:nvPr>
            <p:ph type="title"/>
          </p:nvPr>
        </p:nvSpPr>
        <p:spPr/>
        <p:txBody>
          <a:bodyPr/>
          <a:lstStyle/>
          <a:p>
            <a:r>
              <a:rPr lang="en-GB" err="1"/>
              <a:t>Inclisiran</a:t>
            </a:r>
            <a:endParaRPr lang="en-GB"/>
          </a:p>
        </p:txBody>
      </p:sp>
      <p:sp>
        <p:nvSpPr>
          <p:cNvPr id="3" name="Content Placeholder 2">
            <a:extLst>
              <a:ext uri="{FF2B5EF4-FFF2-40B4-BE49-F238E27FC236}">
                <a16:creationId xmlns:a16="http://schemas.microsoft.com/office/drawing/2014/main" id="{9501B0BD-2504-3A56-2AB1-3B4ABBD391BA}"/>
              </a:ext>
            </a:extLst>
          </p:cNvPr>
          <p:cNvSpPr>
            <a:spLocks noGrp="1"/>
          </p:cNvSpPr>
          <p:nvPr>
            <p:ph idx="1"/>
          </p:nvPr>
        </p:nvSpPr>
        <p:spPr>
          <a:xfrm>
            <a:off x="289012" y="1450982"/>
            <a:ext cx="8229600" cy="4525963"/>
          </a:xfrm>
        </p:spPr>
        <p:txBody>
          <a:bodyPr/>
          <a:lstStyle/>
          <a:p>
            <a:r>
              <a:rPr lang="en-GB"/>
              <a:t>~90 patients</a:t>
            </a:r>
          </a:p>
          <a:p>
            <a:r>
              <a:rPr lang="en-GB"/>
              <a:t>Dec 2021</a:t>
            </a:r>
          </a:p>
        </p:txBody>
      </p:sp>
      <p:sp>
        <p:nvSpPr>
          <p:cNvPr id="6" name="TextBox 5">
            <a:extLst>
              <a:ext uri="{FF2B5EF4-FFF2-40B4-BE49-F238E27FC236}">
                <a16:creationId xmlns:a16="http://schemas.microsoft.com/office/drawing/2014/main" id="{9410B280-B288-3A0F-D394-6D002BEEE512}"/>
              </a:ext>
            </a:extLst>
          </p:cNvPr>
          <p:cNvSpPr txBox="1"/>
          <p:nvPr/>
        </p:nvSpPr>
        <p:spPr>
          <a:xfrm>
            <a:off x="8046480" y="5604656"/>
            <a:ext cx="4572000" cy="369332"/>
          </a:xfrm>
          <a:prstGeom prst="rect">
            <a:avLst/>
          </a:prstGeom>
          <a:noFill/>
        </p:spPr>
        <p:txBody>
          <a:bodyPr wrap="square">
            <a:spAutoFit/>
          </a:bodyPr>
          <a:lstStyle/>
          <a:p>
            <a:r>
              <a:rPr lang="en-GB" i="1"/>
              <a:t>Padam et al, Open Heart 2022</a:t>
            </a:r>
          </a:p>
        </p:txBody>
      </p:sp>
      <p:grpSp>
        <p:nvGrpSpPr>
          <p:cNvPr id="7" name="Group 6">
            <a:extLst>
              <a:ext uri="{FF2B5EF4-FFF2-40B4-BE49-F238E27FC236}">
                <a16:creationId xmlns:a16="http://schemas.microsoft.com/office/drawing/2014/main" id="{FCF85D70-A140-D390-DA54-BC61982DF61C}"/>
              </a:ext>
            </a:extLst>
          </p:cNvPr>
          <p:cNvGrpSpPr/>
          <p:nvPr/>
        </p:nvGrpSpPr>
        <p:grpSpPr>
          <a:xfrm>
            <a:off x="4403812" y="1393660"/>
            <a:ext cx="3384376" cy="4571524"/>
            <a:chOff x="0" y="-111095"/>
            <a:chExt cx="2341880" cy="4252331"/>
          </a:xfrm>
        </p:grpSpPr>
        <p:sp>
          <p:nvSpPr>
            <p:cNvPr id="8" name="Rounded Rectangle 3">
              <a:extLst>
                <a:ext uri="{FF2B5EF4-FFF2-40B4-BE49-F238E27FC236}">
                  <a16:creationId xmlns:a16="http://schemas.microsoft.com/office/drawing/2014/main" id="{BD30B650-B6ED-34FE-2DDA-B157395646FB}"/>
                </a:ext>
              </a:extLst>
            </p:cNvPr>
            <p:cNvSpPr/>
            <p:nvPr/>
          </p:nvSpPr>
          <p:spPr>
            <a:xfrm>
              <a:off x="336430" y="-111095"/>
              <a:ext cx="1669795" cy="637763"/>
            </a:xfrm>
            <a:prstGeom prst="roundRect">
              <a:avLst/>
            </a:prstGeom>
            <a:noFill/>
            <a:ln w="222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GB" sz="1400">
                  <a:solidFill>
                    <a:srgbClr val="000000"/>
                  </a:solidFill>
                  <a:ea typeface="Calibri" panose="020F0502020204030204" pitchFamily="34" charset="0"/>
                  <a:cs typeface="Times New Roman" panose="02020603050405020304" pitchFamily="18" charset="0"/>
                </a:rPr>
                <a:t> Patients referred to secondary care for further lipid management </a:t>
              </a:r>
              <a:endParaRPr lang="en-GB" sz="1400">
                <a:ea typeface="Calibri" panose="020F0502020204030204" pitchFamily="34" charset="0"/>
                <a:cs typeface="Times New Roman" panose="02020603050405020304" pitchFamily="18" charset="0"/>
              </a:endParaRPr>
            </a:p>
          </p:txBody>
        </p:sp>
        <p:sp>
          <p:nvSpPr>
            <p:cNvPr id="9" name="Rounded Rectangle 4">
              <a:extLst>
                <a:ext uri="{FF2B5EF4-FFF2-40B4-BE49-F238E27FC236}">
                  <a16:creationId xmlns:a16="http://schemas.microsoft.com/office/drawing/2014/main" id="{95E27B4D-0305-382A-3474-2B857D85679D}"/>
                </a:ext>
              </a:extLst>
            </p:cNvPr>
            <p:cNvSpPr/>
            <p:nvPr/>
          </p:nvSpPr>
          <p:spPr>
            <a:xfrm>
              <a:off x="0" y="819210"/>
              <a:ext cx="2341880" cy="783245"/>
            </a:xfrm>
            <a:prstGeom prst="roundRect">
              <a:avLst/>
            </a:prstGeom>
            <a:noFill/>
            <a:ln w="222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en-GB" sz="1400">
                <a:solidFill>
                  <a:srgbClr val="000000"/>
                </a:solidFill>
                <a:ea typeface="Calibri" panose="020F0502020204030204" pitchFamily="34" charset="0"/>
                <a:cs typeface="Times New Roman" panose="02020603050405020304" pitchFamily="18" charset="0"/>
              </a:endParaRPr>
            </a:p>
            <a:p>
              <a:pPr algn="ctr"/>
              <a:endParaRPr lang="en-GB" sz="1400">
                <a:solidFill>
                  <a:srgbClr val="000000"/>
                </a:solidFill>
                <a:ea typeface="Calibri" panose="020F0502020204030204" pitchFamily="34" charset="0"/>
                <a:cs typeface="Times New Roman" panose="02020603050405020304" pitchFamily="18" charset="0"/>
              </a:endParaRPr>
            </a:p>
            <a:p>
              <a:pPr algn="ctr"/>
              <a:r>
                <a:rPr lang="en-GB" sz="1400">
                  <a:solidFill>
                    <a:srgbClr val="000000"/>
                  </a:solidFill>
                  <a:ea typeface="Calibri" panose="020F0502020204030204" pitchFamily="34" charset="0"/>
                  <a:cs typeface="Times New Roman" panose="02020603050405020304" pitchFamily="18" charset="0"/>
                </a:rPr>
                <a:t>Seen and assessed in Lipid clinic:</a:t>
              </a:r>
              <a:br>
                <a:rPr lang="en-GB" sz="1400">
                  <a:solidFill>
                    <a:srgbClr val="000000"/>
                  </a:solidFill>
                  <a:ea typeface="Calibri" panose="020F0502020204030204" pitchFamily="34" charset="0"/>
                  <a:cs typeface="Times New Roman" panose="02020603050405020304" pitchFamily="18" charset="0"/>
                </a:rPr>
              </a:br>
              <a:r>
                <a:rPr lang="en-GB" sz="1400">
                  <a:solidFill>
                    <a:srgbClr val="000000"/>
                  </a:solidFill>
                  <a:ea typeface="Calibri" panose="020F0502020204030204" pitchFamily="34" charset="0"/>
                  <a:cs typeface="Times New Roman" panose="02020603050405020304" pitchFamily="18" charset="0"/>
                </a:rPr>
                <a:t>Baseline bloods taken, treatment options explored including suitability for </a:t>
              </a:r>
              <a:r>
                <a:rPr lang="en-GB" sz="1400" err="1">
                  <a:solidFill>
                    <a:srgbClr val="000000"/>
                  </a:solidFill>
                  <a:ea typeface="Calibri" panose="020F0502020204030204" pitchFamily="34" charset="0"/>
                  <a:cs typeface="Times New Roman" panose="02020603050405020304" pitchFamily="18" charset="0"/>
                </a:rPr>
                <a:t>inclisiran</a:t>
              </a:r>
              <a:r>
                <a:rPr lang="en-GB" sz="1400">
                  <a:solidFill>
                    <a:srgbClr val="000000"/>
                  </a:solidFill>
                  <a:ea typeface="Calibri" panose="020F0502020204030204" pitchFamily="34" charset="0"/>
                  <a:cs typeface="Times New Roman" panose="02020603050405020304" pitchFamily="18" charset="0"/>
                </a:rPr>
                <a:t> treatment  </a:t>
              </a:r>
              <a:endParaRPr lang="en-GB" sz="1400">
                <a:ea typeface="Calibri" panose="020F0502020204030204" pitchFamily="34" charset="0"/>
                <a:cs typeface="Times New Roman" panose="02020603050405020304" pitchFamily="18" charset="0"/>
              </a:endParaRPr>
            </a:p>
            <a:p>
              <a:pPr algn="ctr"/>
              <a:r>
                <a:rPr lang="en-GB" sz="1400">
                  <a:solidFill>
                    <a:srgbClr val="000000"/>
                  </a:solidFill>
                  <a:ea typeface="Calibri" panose="020F0502020204030204" pitchFamily="34" charset="0"/>
                  <a:cs typeface="Times New Roman" panose="02020603050405020304" pitchFamily="18" charset="0"/>
                </a:rPr>
                <a:t>  </a:t>
              </a:r>
              <a:endParaRPr lang="en-GB" sz="1400">
                <a:ea typeface="Calibri" panose="020F0502020204030204" pitchFamily="34" charset="0"/>
                <a:cs typeface="Times New Roman" panose="02020603050405020304" pitchFamily="18" charset="0"/>
              </a:endParaRPr>
            </a:p>
            <a:p>
              <a:pPr algn="ctr"/>
              <a:r>
                <a:rPr lang="en-GB" sz="1400">
                  <a:ea typeface="Calibri" panose="020F0502020204030204" pitchFamily="34" charset="0"/>
                  <a:cs typeface="Times New Roman" panose="02020603050405020304" pitchFamily="18" charset="0"/>
                </a:rPr>
                <a:t> </a:t>
              </a:r>
            </a:p>
          </p:txBody>
        </p:sp>
        <p:sp>
          <p:nvSpPr>
            <p:cNvPr id="10" name="Rounded Rectangle 6">
              <a:extLst>
                <a:ext uri="{FF2B5EF4-FFF2-40B4-BE49-F238E27FC236}">
                  <a16:creationId xmlns:a16="http://schemas.microsoft.com/office/drawing/2014/main" id="{54AF1733-8B50-3D62-7E0E-81BC2D330E66}"/>
                </a:ext>
              </a:extLst>
            </p:cNvPr>
            <p:cNvSpPr/>
            <p:nvPr/>
          </p:nvSpPr>
          <p:spPr>
            <a:xfrm>
              <a:off x="183853" y="1944043"/>
              <a:ext cx="1974077" cy="680682"/>
            </a:xfrm>
            <a:prstGeom prst="roundRect">
              <a:avLst/>
            </a:prstGeom>
            <a:noFill/>
            <a:ln w="222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GB" sz="1400">
                  <a:solidFill>
                    <a:srgbClr val="000000"/>
                  </a:solidFill>
                  <a:ea typeface="Calibri" panose="020F0502020204030204" pitchFamily="34" charset="0"/>
                  <a:cs typeface="Times New Roman" panose="02020603050405020304" pitchFamily="18" charset="0"/>
                </a:rPr>
                <a:t>Once approved, patients booked for initial inclisiran dose administered by Lipid CNS </a:t>
              </a:r>
              <a:endParaRPr lang="en-GB" sz="1400">
                <a:ea typeface="Calibri" panose="020F0502020204030204" pitchFamily="34" charset="0"/>
                <a:cs typeface="Times New Roman" panose="02020603050405020304" pitchFamily="18" charset="0"/>
              </a:endParaRPr>
            </a:p>
          </p:txBody>
        </p:sp>
        <p:sp>
          <p:nvSpPr>
            <p:cNvPr id="11" name="Rounded Rectangle 8">
              <a:extLst>
                <a:ext uri="{FF2B5EF4-FFF2-40B4-BE49-F238E27FC236}">
                  <a16:creationId xmlns:a16="http://schemas.microsoft.com/office/drawing/2014/main" id="{EC7A5E6E-83A3-E9AC-74C1-AA57E5CABA36}"/>
                </a:ext>
              </a:extLst>
            </p:cNvPr>
            <p:cNvSpPr/>
            <p:nvPr/>
          </p:nvSpPr>
          <p:spPr>
            <a:xfrm>
              <a:off x="224287" y="2859287"/>
              <a:ext cx="1908810" cy="572135"/>
            </a:xfrm>
            <a:prstGeom prst="roundRect">
              <a:avLst/>
            </a:prstGeom>
            <a:noFill/>
            <a:ln w="222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GB" sz="1400">
                  <a:solidFill>
                    <a:srgbClr val="000000"/>
                  </a:solidFill>
                  <a:ea typeface="Calibri" panose="020F0502020204030204" pitchFamily="34" charset="0"/>
                  <a:cs typeface="Times New Roman" panose="02020603050405020304" pitchFamily="18" charset="0"/>
                </a:rPr>
                <a:t>Review at 2 month follow up with repeat blood tests </a:t>
              </a:r>
              <a:endParaRPr lang="en-GB" sz="1400">
                <a:ea typeface="Calibri" panose="020F0502020204030204" pitchFamily="34" charset="0"/>
                <a:cs typeface="Times New Roman" panose="02020603050405020304" pitchFamily="18" charset="0"/>
              </a:endParaRPr>
            </a:p>
          </p:txBody>
        </p:sp>
        <p:sp>
          <p:nvSpPr>
            <p:cNvPr id="12" name="Rounded Rectangle 11">
              <a:extLst>
                <a:ext uri="{FF2B5EF4-FFF2-40B4-BE49-F238E27FC236}">
                  <a16:creationId xmlns:a16="http://schemas.microsoft.com/office/drawing/2014/main" id="{E721D695-F512-2FC0-AE61-37AB76565B77}"/>
                </a:ext>
              </a:extLst>
            </p:cNvPr>
            <p:cNvSpPr/>
            <p:nvPr/>
          </p:nvSpPr>
          <p:spPr>
            <a:xfrm>
              <a:off x="336430" y="3677894"/>
              <a:ext cx="1693545" cy="463342"/>
            </a:xfrm>
            <a:prstGeom prst="roundRect">
              <a:avLst/>
            </a:prstGeom>
            <a:noFill/>
            <a:ln w="222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GB" sz="1400">
                  <a:solidFill>
                    <a:srgbClr val="000000"/>
                  </a:solidFill>
                  <a:ea typeface="Calibri" panose="020F0502020204030204" pitchFamily="34" charset="0"/>
                  <a:cs typeface="Times New Roman" panose="02020603050405020304" pitchFamily="18" charset="0"/>
                </a:rPr>
                <a:t>Subsequent doses to be given by General Practice </a:t>
              </a:r>
              <a:endParaRPr lang="en-GB" sz="1400">
                <a:ea typeface="Calibri" panose="020F0502020204030204" pitchFamily="34" charset="0"/>
                <a:cs typeface="Times New Roman" panose="02020603050405020304" pitchFamily="18" charset="0"/>
              </a:endParaRPr>
            </a:p>
          </p:txBody>
        </p:sp>
        <p:cxnSp>
          <p:nvCxnSpPr>
            <p:cNvPr id="13" name="Straight Arrow Connector 12">
              <a:extLst>
                <a:ext uri="{FF2B5EF4-FFF2-40B4-BE49-F238E27FC236}">
                  <a16:creationId xmlns:a16="http://schemas.microsoft.com/office/drawing/2014/main" id="{DCBC5D24-2181-9758-0DD0-294D82713FAF}"/>
                </a:ext>
              </a:extLst>
            </p:cNvPr>
            <p:cNvCxnSpPr>
              <a:stCxn id="8" idx="2"/>
              <a:endCxn id="9" idx="0"/>
            </p:cNvCxnSpPr>
            <p:nvPr/>
          </p:nvCxnSpPr>
          <p:spPr>
            <a:xfrm flipH="1">
              <a:off x="1170940" y="526668"/>
              <a:ext cx="388" cy="2925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BB06252E-373F-4324-EEFD-4B7A29F52E35}"/>
                </a:ext>
              </a:extLst>
            </p:cNvPr>
            <p:cNvCxnSpPr/>
            <p:nvPr/>
          </p:nvCxnSpPr>
          <p:spPr>
            <a:xfrm flipH="1">
              <a:off x="1170892" y="1607808"/>
              <a:ext cx="48" cy="33091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4C780303-207D-DDBB-1F6B-41B370B997C8}"/>
                </a:ext>
              </a:extLst>
            </p:cNvPr>
            <p:cNvCxnSpPr>
              <a:stCxn id="11" idx="2"/>
              <a:endCxn id="12" idx="0"/>
            </p:cNvCxnSpPr>
            <p:nvPr/>
          </p:nvCxnSpPr>
          <p:spPr>
            <a:xfrm>
              <a:off x="1178692" y="3431422"/>
              <a:ext cx="4511" cy="24647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1DA0114E-B01A-751E-1EA8-21007FBB14E0}"/>
                </a:ext>
              </a:extLst>
            </p:cNvPr>
            <p:cNvCxnSpPr/>
            <p:nvPr/>
          </p:nvCxnSpPr>
          <p:spPr>
            <a:xfrm>
              <a:off x="1175475" y="2638260"/>
              <a:ext cx="3217" cy="20941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59851257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8B010-5768-21E8-434D-C5B37B6DD9C8}"/>
              </a:ext>
            </a:extLst>
          </p:cNvPr>
          <p:cNvSpPr>
            <a:spLocks noGrp="1"/>
          </p:cNvSpPr>
          <p:nvPr>
            <p:ph type="title"/>
          </p:nvPr>
        </p:nvSpPr>
        <p:spPr>
          <a:xfrm>
            <a:off x="0" y="32882"/>
            <a:ext cx="9710928" cy="539235"/>
          </a:xfrm>
        </p:spPr>
        <p:txBody>
          <a:bodyPr/>
          <a:lstStyle/>
          <a:p>
            <a:r>
              <a:rPr lang="en-GB"/>
              <a:t>Baseline </a:t>
            </a:r>
            <a:br>
              <a:rPr lang="en-GB"/>
            </a:br>
            <a:r>
              <a:rPr lang="en-GB"/>
              <a:t>characteristics</a:t>
            </a:r>
          </a:p>
        </p:txBody>
      </p:sp>
      <p:graphicFrame>
        <p:nvGraphicFramePr>
          <p:cNvPr id="7" name="Table 6">
            <a:extLst>
              <a:ext uri="{FF2B5EF4-FFF2-40B4-BE49-F238E27FC236}">
                <a16:creationId xmlns:a16="http://schemas.microsoft.com/office/drawing/2014/main" id="{EA8F5643-A5B6-6627-22D6-09DE4064B5E6}"/>
              </a:ext>
            </a:extLst>
          </p:cNvPr>
          <p:cNvGraphicFramePr>
            <a:graphicFrameLocks noGrp="1"/>
          </p:cNvGraphicFramePr>
          <p:nvPr>
            <p:extLst>
              <p:ext uri="{D42A27DB-BD31-4B8C-83A1-F6EECF244321}">
                <p14:modId xmlns:p14="http://schemas.microsoft.com/office/powerpoint/2010/main" val="2426777359"/>
              </p:ext>
            </p:extLst>
          </p:nvPr>
        </p:nvGraphicFramePr>
        <p:xfrm>
          <a:off x="4038925" y="145554"/>
          <a:ext cx="5504265" cy="6248036"/>
        </p:xfrm>
        <a:graphic>
          <a:graphicData uri="http://schemas.openxmlformats.org/drawingml/2006/table">
            <a:tbl>
              <a:tblPr firstRow="1" firstCol="1" bandRow="1">
                <a:tableStyleId>{5C22544A-7EE6-4342-B048-85BDC9FD1C3A}</a:tableStyleId>
              </a:tblPr>
              <a:tblGrid>
                <a:gridCol w="1783349">
                  <a:extLst>
                    <a:ext uri="{9D8B030D-6E8A-4147-A177-3AD203B41FA5}">
                      <a16:colId xmlns:a16="http://schemas.microsoft.com/office/drawing/2014/main" val="2235604332"/>
                    </a:ext>
                  </a:extLst>
                </a:gridCol>
                <a:gridCol w="1317961">
                  <a:extLst>
                    <a:ext uri="{9D8B030D-6E8A-4147-A177-3AD203B41FA5}">
                      <a16:colId xmlns:a16="http://schemas.microsoft.com/office/drawing/2014/main" val="2133443748"/>
                    </a:ext>
                  </a:extLst>
                </a:gridCol>
                <a:gridCol w="1243040">
                  <a:extLst>
                    <a:ext uri="{9D8B030D-6E8A-4147-A177-3AD203B41FA5}">
                      <a16:colId xmlns:a16="http://schemas.microsoft.com/office/drawing/2014/main" val="4193937102"/>
                    </a:ext>
                  </a:extLst>
                </a:gridCol>
                <a:gridCol w="1159915">
                  <a:extLst>
                    <a:ext uri="{9D8B030D-6E8A-4147-A177-3AD203B41FA5}">
                      <a16:colId xmlns:a16="http://schemas.microsoft.com/office/drawing/2014/main" val="3529057558"/>
                    </a:ext>
                  </a:extLst>
                </a:gridCol>
              </a:tblGrid>
              <a:tr h="0">
                <a:tc gridSpan="4">
                  <a:txBody>
                    <a:bodyPr/>
                    <a:lstStyle/>
                    <a:p>
                      <a:pPr algn="l"/>
                      <a:r>
                        <a:rPr lang="en-GB" sz="800">
                          <a:effectLst/>
                        </a:rPr>
                        <a:t> </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42763" marR="42763" marT="0" marB="0"/>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324678147"/>
                  </a:ext>
                </a:extLst>
              </a:tr>
              <a:tr h="233907">
                <a:tc>
                  <a:txBody>
                    <a:bodyPr/>
                    <a:lstStyle/>
                    <a:p>
                      <a:pPr algn="ctr"/>
                      <a:r>
                        <a:rPr lang="en-GB" sz="800">
                          <a:effectLst/>
                        </a:rPr>
                        <a:t> </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42763" marR="42763" marT="0" marB="0"/>
                </a:tc>
                <a:tc>
                  <a:txBody>
                    <a:bodyPr/>
                    <a:lstStyle/>
                    <a:p>
                      <a:pPr algn="ctr"/>
                      <a:r>
                        <a:rPr lang="en-GB" sz="800">
                          <a:effectLst/>
                        </a:rPr>
                        <a:t>FH </a:t>
                      </a:r>
                      <a:br>
                        <a:rPr lang="en-GB" sz="800">
                          <a:effectLst/>
                        </a:rPr>
                      </a:br>
                      <a:r>
                        <a:rPr lang="en-GB" sz="800">
                          <a:effectLst/>
                        </a:rPr>
                        <a:t>n = 30 </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42763" marR="42763" marT="0" marB="0"/>
                </a:tc>
                <a:tc>
                  <a:txBody>
                    <a:bodyPr/>
                    <a:lstStyle/>
                    <a:p>
                      <a:pPr algn="ctr"/>
                      <a:r>
                        <a:rPr lang="en-GB" sz="800">
                          <a:effectLst/>
                        </a:rPr>
                        <a:t>Non-FH </a:t>
                      </a:r>
                      <a:br>
                        <a:rPr lang="en-GB" sz="800">
                          <a:effectLst/>
                        </a:rPr>
                      </a:br>
                      <a:r>
                        <a:rPr lang="en-GB" sz="800">
                          <a:effectLst/>
                        </a:rPr>
                        <a:t>n = 50</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42763" marR="42763" marT="0" marB="0"/>
                </a:tc>
                <a:tc>
                  <a:txBody>
                    <a:bodyPr/>
                    <a:lstStyle/>
                    <a:p>
                      <a:pPr algn="ctr"/>
                      <a:r>
                        <a:rPr lang="en-GB" sz="800">
                          <a:effectLst/>
                        </a:rPr>
                        <a:t>Total </a:t>
                      </a:r>
                      <a:br>
                        <a:rPr lang="en-GB" sz="800">
                          <a:effectLst/>
                        </a:rPr>
                      </a:br>
                      <a:r>
                        <a:rPr lang="en-GB" sz="800">
                          <a:effectLst/>
                        </a:rPr>
                        <a:t> n = 80</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42763" marR="42763" marT="0" marB="0"/>
                </a:tc>
                <a:extLst>
                  <a:ext uri="{0D108BD9-81ED-4DB2-BD59-A6C34878D82A}">
                    <a16:rowId xmlns:a16="http://schemas.microsoft.com/office/drawing/2014/main" val="1219596216"/>
                  </a:ext>
                </a:extLst>
              </a:tr>
              <a:tr h="148099">
                <a:tc>
                  <a:txBody>
                    <a:bodyPr/>
                    <a:lstStyle/>
                    <a:p>
                      <a:pPr algn="l"/>
                      <a:r>
                        <a:rPr lang="en-GB" sz="800">
                          <a:effectLst/>
                        </a:rPr>
                        <a:t>Sex n (%)</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42763" marR="42763" marT="0" marB="0"/>
                </a:tc>
                <a:tc>
                  <a:txBody>
                    <a:bodyPr/>
                    <a:lstStyle/>
                    <a:p>
                      <a:pPr algn="ctr"/>
                      <a:r>
                        <a:rPr lang="en-GB" sz="800">
                          <a:effectLst/>
                        </a:rPr>
                        <a:t> </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42763" marR="42763" marT="0" marB="0"/>
                </a:tc>
                <a:tc>
                  <a:txBody>
                    <a:bodyPr/>
                    <a:lstStyle/>
                    <a:p>
                      <a:pPr algn="ctr"/>
                      <a:r>
                        <a:rPr lang="en-GB" sz="800">
                          <a:effectLst/>
                        </a:rPr>
                        <a:t> </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42763" marR="42763" marT="0" marB="0"/>
                </a:tc>
                <a:tc>
                  <a:txBody>
                    <a:bodyPr/>
                    <a:lstStyle/>
                    <a:p>
                      <a:pPr algn="ctr"/>
                      <a:r>
                        <a:rPr lang="en-GB" sz="800">
                          <a:effectLst/>
                        </a:rPr>
                        <a:t> </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42763" marR="42763" marT="0" marB="0"/>
                </a:tc>
                <a:extLst>
                  <a:ext uri="{0D108BD9-81ED-4DB2-BD59-A6C34878D82A}">
                    <a16:rowId xmlns:a16="http://schemas.microsoft.com/office/drawing/2014/main" val="3517146265"/>
                  </a:ext>
                </a:extLst>
              </a:tr>
              <a:tr h="260344">
                <a:tc>
                  <a:txBody>
                    <a:bodyPr/>
                    <a:lstStyle/>
                    <a:p>
                      <a:pPr algn="l">
                        <a:lnSpc>
                          <a:spcPct val="115000"/>
                        </a:lnSpc>
                      </a:pPr>
                      <a:r>
                        <a:rPr lang="en-GB" sz="800">
                          <a:effectLst/>
                        </a:rPr>
                        <a:t>       Male</a:t>
                      </a:r>
                      <a:br>
                        <a:rPr lang="en-GB" sz="800">
                          <a:effectLst/>
                        </a:rPr>
                      </a:br>
                      <a:r>
                        <a:rPr lang="en-GB" sz="800">
                          <a:effectLst/>
                        </a:rPr>
                        <a:t>       Female</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42763" marR="42763" marT="0" marB="0"/>
                </a:tc>
                <a:tc>
                  <a:txBody>
                    <a:bodyPr/>
                    <a:lstStyle/>
                    <a:p>
                      <a:pPr algn="ctr">
                        <a:lnSpc>
                          <a:spcPct val="115000"/>
                        </a:lnSpc>
                      </a:pPr>
                      <a:r>
                        <a:rPr lang="en-GB" sz="800">
                          <a:effectLst/>
                        </a:rPr>
                        <a:t>18 (60)</a:t>
                      </a:r>
                      <a:br>
                        <a:rPr lang="en-GB" sz="800">
                          <a:effectLst/>
                        </a:rPr>
                      </a:br>
                      <a:r>
                        <a:rPr lang="en-GB" sz="800">
                          <a:effectLst/>
                        </a:rPr>
                        <a:t>12 (40)</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42763" marR="42763" marT="0" marB="0"/>
                </a:tc>
                <a:tc>
                  <a:txBody>
                    <a:bodyPr/>
                    <a:lstStyle/>
                    <a:p>
                      <a:pPr algn="ctr">
                        <a:lnSpc>
                          <a:spcPct val="115000"/>
                        </a:lnSpc>
                      </a:pPr>
                      <a:r>
                        <a:rPr lang="en-GB" sz="800">
                          <a:effectLst/>
                        </a:rPr>
                        <a:t>34 (68)</a:t>
                      </a:r>
                      <a:br>
                        <a:rPr lang="en-GB" sz="800">
                          <a:effectLst/>
                        </a:rPr>
                      </a:br>
                      <a:r>
                        <a:rPr lang="en-GB" sz="800">
                          <a:effectLst/>
                        </a:rPr>
                        <a:t>16 (32)</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42763" marR="42763" marT="0" marB="0"/>
                </a:tc>
                <a:tc>
                  <a:txBody>
                    <a:bodyPr/>
                    <a:lstStyle/>
                    <a:p>
                      <a:pPr algn="ctr">
                        <a:lnSpc>
                          <a:spcPct val="115000"/>
                        </a:lnSpc>
                      </a:pPr>
                      <a:r>
                        <a:rPr lang="en-GB" sz="800">
                          <a:effectLst/>
                        </a:rPr>
                        <a:t>52 (65)</a:t>
                      </a:r>
                    </a:p>
                    <a:p>
                      <a:pPr algn="ctr">
                        <a:lnSpc>
                          <a:spcPct val="115000"/>
                        </a:lnSpc>
                      </a:pPr>
                      <a:r>
                        <a:rPr lang="en-GB" sz="800">
                          <a:effectLst/>
                        </a:rPr>
                        <a:t>28 (35)</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42763" marR="42763" marT="0" marB="0"/>
                </a:tc>
                <a:extLst>
                  <a:ext uri="{0D108BD9-81ED-4DB2-BD59-A6C34878D82A}">
                    <a16:rowId xmlns:a16="http://schemas.microsoft.com/office/drawing/2014/main" val="3587504620"/>
                  </a:ext>
                </a:extLst>
              </a:tr>
              <a:tr h="125985">
                <a:tc>
                  <a:txBody>
                    <a:bodyPr/>
                    <a:lstStyle/>
                    <a:p>
                      <a:pPr algn="l">
                        <a:lnSpc>
                          <a:spcPct val="115000"/>
                        </a:lnSpc>
                      </a:pPr>
                      <a:r>
                        <a:rPr lang="en-GB" sz="800">
                          <a:effectLst/>
                        </a:rPr>
                        <a:t>Age, mean (SD, range)</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42763" marR="42763" marT="0" marB="0"/>
                </a:tc>
                <a:tc>
                  <a:txBody>
                    <a:bodyPr/>
                    <a:lstStyle/>
                    <a:p>
                      <a:pPr algn="ctr">
                        <a:lnSpc>
                          <a:spcPct val="115000"/>
                        </a:lnSpc>
                      </a:pPr>
                      <a:r>
                        <a:rPr lang="en-GB" sz="800">
                          <a:effectLst/>
                        </a:rPr>
                        <a:t>61.7 (± 12.6, 34-83)</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42763" marR="42763" marT="0" marB="0"/>
                </a:tc>
                <a:tc>
                  <a:txBody>
                    <a:bodyPr/>
                    <a:lstStyle/>
                    <a:p>
                      <a:pPr algn="ctr">
                        <a:lnSpc>
                          <a:spcPct val="115000"/>
                        </a:lnSpc>
                      </a:pPr>
                      <a:r>
                        <a:rPr lang="en-GB" sz="800">
                          <a:effectLst/>
                        </a:rPr>
                        <a:t>65.3 (± 8.5, 51-83)</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42763" marR="42763" marT="0" marB="0"/>
                </a:tc>
                <a:tc>
                  <a:txBody>
                    <a:bodyPr/>
                    <a:lstStyle/>
                    <a:p>
                      <a:pPr algn="ctr">
                        <a:lnSpc>
                          <a:spcPct val="115000"/>
                        </a:lnSpc>
                      </a:pPr>
                      <a:r>
                        <a:rPr lang="en-GB" sz="800">
                          <a:effectLst/>
                        </a:rPr>
                        <a:t>64 (± 10.3, 34-83)</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42763" marR="42763" marT="0" marB="0"/>
                </a:tc>
                <a:extLst>
                  <a:ext uri="{0D108BD9-81ED-4DB2-BD59-A6C34878D82A}">
                    <a16:rowId xmlns:a16="http://schemas.microsoft.com/office/drawing/2014/main" val="3837271263"/>
                  </a:ext>
                </a:extLst>
              </a:tr>
              <a:tr h="116954">
                <a:tc>
                  <a:txBody>
                    <a:bodyPr/>
                    <a:lstStyle/>
                    <a:p>
                      <a:pPr algn="l"/>
                      <a:r>
                        <a:rPr lang="en-GB" sz="800">
                          <a:effectLst/>
                        </a:rPr>
                        <a:t>Ethnicity n (%)</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42763" marR="42763" marT="0" marB="0"/>
                </a:tc>
                <a:tc>
                  <a:txBody>
                    <a:bodyPr/>
                    <a:lstStyle/>
                    <a:p>
                      <a:pPr algn="ctr"/>
                      <a:r>
                        <a:rPr lang="en-GB" sz="800">
                          <a:effectLst/>
                        </a:rPr>
                        <a:t> </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42763" marR="42763" marT="0" marB="0"/>
                </a:tc>
                <a:tc>
                  <a:txBody>
                    <a:bodyPr/>
                    <a:lstStyle/>
                    <a:p>
                      <a:pPr algn="ctr"/>
                      <a:r>
                        <a:rPr lang="en-GB" sz="800">
                          <a:effectLst/>
                        </a:rPr>
                        <a:t> </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42763" marR="42763" marT="0" marB="0"/>
                </a:tc>
                <a:tc>
                  <a:txBody>
                    <a:bodyPr/>
                    <a:lstStyle/>
                    <a:p>
                      <a:pPr algn="ctr"/>
                      <a:r>
                        <a:rPr lang="en-GB" sz="800">
                          <a:effectLst/>
                        </a:rPr>
                        <a:t> </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42763" marR="42763" marT="0" marB="0"/>
                </a:tc>
                <a:extLst>
                  <a:ext uri="{0D108BD9-81ED-4DB2-BD59-A6C34878D82A}">
                    <a16:rowId xmlns:a16="http://schemas.microsoft.com/office/drawing/2014/main" val="3602346082"/>
                  </a:ext>
                </a:extLst>
              </a:tr>
              <a:tr h="663833">
                <a:tc>
                  <a:txBody>
                    <a:bodyPr/>
                    <a:lstStyle/>
                    <a:p>
                      <a:pPr algn="l">
                        <a:lnSpc>
                          <a:spcPct val="115000"/>
                        </a:lnSpc>
                      </a:pPr>
                      <a:r>
                        <a:rPr lang="en-GB" sz="800">
                          <a:effectLst/>
                        </a:rPr>
                        <a:t>        Asian</a:t>
                      </a:r>
                      <a:br>
                        <a:rPr lang="en-GB" sz="800">
                          <a:effectLst/>
                        </a:rPr>
                      </a:br>
                      <a:r>
                        <a:rPr lang="en-GB" sz="800">
                          <a:effectLst/>
                        </a:rPr>
                        <a:t>        Black </a:t>
                      </a:r>
                      <a:br>
                        <a:rPr lang="en-GB" sz="800">
                          <a:effectLst/>
                        </a:rPr>
                      </a:br>
                      <a:r>
                        <a:rPr lang="en-GB" sz="800">
                          <a:effectLst/>
                        </a:rPr>
                        <a:t>        Mixed</a:t>
                      </a:r>
                      <a:br>
                        <a:rPr lang="en-GB" sz="800">
                          <a:effectLst/>
                        </a:rPr>
                      </a:br>
                      <a:r>
                        <a:rPr lang="en-GB" sz="800">
                          <a:effectLst/>
                        </a:rPr>
                        <a:t>        Other </a:t>
                      </a:r>
                      <a:br>
                        <a:rPr lang="en-GB" sz="800">
                          <a:effectLst/>
                        </a:rPr>
                      </a:br>
                      <a:r>
                        <a:rPr lang="en-GB" sz="800">
                          <a:effectLst/>
                        </a:rPr>
                        <a:t>        White </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42763" marR="42763" marT="0" marB="0"/>
                </a:tc>
                <a:tc>
                  <a:txBody>
                    <a:bodyPr/>
                    <a:lstStyle/>
                    <a:p>
                      <a:pPr algn="ctr">
                        <a:lnSpc>
                          <a:spcPct val="115000"/>
                        </a:lnSpc>
                      </a:pPr>
                      <a:r>
                        <a:rPr lang="en-GB" sz="800">
                          <a:effectLst/>
                        </a:rPr>
                        <a:t>8 (26.7)</a:t>
                      </a:r>
                      <a:br>
                        <a:rPr lang="en-GB" sz="800">
                          <a:effectLst/>
                        </a:rPr>
                      </a:br>
                      <a:r>
                        <a:rPr lang="en-GB" sz="800">
                          <a:effectLst/>
                        </a:rPr>
                        <a:t>2 (6.7)</a:t>
                      </a:r>
                    </a:p>
                    <a:p>
                      <a:pPr algn="ctr">
                        <a:lnSpc>
                          <a:spcPct val="115000"/>
                        </a:lnSpc>
                      </a:pPr>
                      <a:r>
                        <a:rPr lang="en-GB" sz="800">
                          <a:effectLst/>
                        </a:rPr>
                        <a:t>1 (3.3)</a:t>
                      </a:r>
                    </a:p>
                    <a:p>
                      <a:pPr algn="ctr">
                        <a:lnSpc>
                          <a:spcPct val="115000"/>
                        </a:lnSpc>
                      </a:pPr>
                      <a:r>
                        <a:rPr lang="en-GB" sz="800">
                          <a:effectLst/>
                        </a:rPr>
                        <a:t>3 (10)</a:t>
                      </a:r>
                    </a:p>
                    <a:p>
                      <a:pPr algn="ctr">
                        <a:lnSpc>
                          <a:spcPct val="115000"/>
                        </a:lnSpc>
                      </a:pPr>
                      <a:r>
                        <a:rPr lang="en-GB" sz="800">
                          <a:effectLst/>
                        </a:rPr>
                        <a:t>16 (53.3)</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42763" marR="42763" marT="0" marB="0"/>
                </a:tc>
                <a:tc>
                  <a:txBody>
                    <a:bodyPr/>
                    <a:lstStyle/>
                    <a:p>
                      <a:pPr algn="ctr">
                        <a:lnSpc>
                          <a:spcPct val="115000"/>
                        </a:lnSpc>
                      </a:pPr>
                      <a:r>
                        <a:rPr lang="en-GB" sz="800">
                          <a:effectLst/>
                        </a:rPr>
                        <a:t>10 (20)</a:t>
                      </a:r>
                      <a:br>
                        <a:rPr lang="en-GB" sz="800">
                          <a:effectLst/>
                        </a:rPr>
                      </a:br>
                      <a:r>
                        <a:rPr lang="en-GB" sz="800">
                          <a:effectLst/>
                        </a:rPr>
                        <a:t>-</a:t>
                      </a:r>
                    </a:p>
                    <a:p>
                      <a:pPr algn="ctr">
                        <a:lnSpc>
                          <a:spcPct val="115000"/>
                        </a:lnSpc>
                      </a:pPr>
                      <a:r>
                        <a:rPr lang="en-GB" sz="800">
                          <a:effectLst/>
                        </a:rPr>
                        <a:t>2 (4)</a:t>
                      </a:r>
                    </a:p>
                    <a:p>
                      <a:pPr algn="ctr">
                        <a:lnSpc>
                          <a:spcPct val="115000"/>
                        </a:lnSpc>
                      </a:pPr>
                      <a:r>
                        <a:rPr lang="en-GB" sz="800">
                          <a:effectLst/>
                        </a:rPr>
                        <a:t>9 (18)</a:t>
                      </a:r>
                    </a:p>
                    <a:p>
                      <a:pPr algn="ctr">
                        <a:lnSpc>
                          <a:spcPct val="115000"/>
                        </a:lnSpc>
                      </a:pPr>
                      <a:r>
                        <a:rPr lang="en-GB" sz="800">
                          <a:effectLst/>
                        </a:rPr>
                        <a:t>29 (58)</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42763" marR="42763" marT="0" marB="0"/>
                </a:tc>
                <a:tc>
                  <a:txBody>
                    <a:bodyPr/>
                    <a:lstStyle/>
                    <a:p>
                      <a:pPr algn="ctr">
                        <a:lnSpc>
                          <a:spcPct val="115000"/>
                        </a:lnSpc>
                      </a:pPr>
                      <a:r>
                        <a:rPr lang="en-GB" sz="800">
                          <a:effectLst/>
                        </a:rPr>
                        <a:t>18 (22.5)</a:t>
                      </a:r>
                      <a:br>
                        <a:rPr lang="en-GB" sz="800">
                          <a:effectLst/>
                        </a:rPr>
                      </a:br>
                      <a:r>
                        <a:rPr lang="en-GB" sz="800">
                          <a:effectLst/>
                        </a:rPr>
                        <a:t>2 (2.5)</a:t>
                      </a:r>
                      <a:br>
                        <a:rPr lang="en-GB" sz="800">
                          <a:effectLst/>
                        </a:rPr>
                      </a:br>
                      <a:r>
                        <a:rPr lang="en-GB" sz="800">
                          <a:effectLst/>
                        </a:rPr>
                        <a:t>3 (3.8)</a:t>
                      </a:r>
                      <a:br>
                        <a:rPr lang="en-GB" sz="800">
                          <a:effectLst/>
                        </a:rPr>
                      </a:br>
                      <a:r>
                        <a:rPr lang="en-GB" sz="800">
                          <a:effectLst/>
                        </a:rPr>
                        <a:t>12 (15)</a:t>
                      </a:r>
                      <a:br>
                        <a:rPr lang="en-GB" sz="800">
                          <a:effectLst/>
                        </a:rPr>
                      </a:br>
                      <a:r>
                        <a:rPr lang="en-GB" sz="800">
                          <a:effectLst/>
                        </a:rPr>
                        <a:t>45 (56.3)</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42763" marR="42763" marT="0" marB="0"/>
                </a:tc>
                <a:extLst>
                  <a:ext uri="{0D108BD9-81ED-4DB2-BD59-A6C34878D82A}">
                    <a16:rowId xmlns:a16="http://schemas.microsoft.com/office/drawing/2014/main" val="1151752462"/>
                  </a:ext>
                </a:extLst>
              </a:tr>
              <a:tr h="116954">
                <a:tc>
                  <a:txBody>
                    <a:bodyPr/>
                    <a:lstStyle/>
                    <a:p>
                      <a:pPr algn="l"/>
                      <a:r>
                        <a:rPr lang="en-GB" sz="800">
                          <a:effectLst/>
                        </a:rPr>
                        <a:t>Atherosclerotic disease n (%)</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42763" marR="42763" marT="0" marB="0"/>
                </a:tc>
                <a:tc>
                  <a:txBody>
                    <a:bodyPr/>
                    <a:lstStyle/>
                    <a:p>
                      <a:pPr algn="ctr"/>
                      <a:r>
                        <a:rPr lang="en-GB" sz="800">
                          <a:effectLst/>
                        </a:rPr>
                        <a:t> </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42763" marR="42763" marT="0" marB="0"/>
                </a:tc>
                <a:tc>
                  <a:txBody>
                    <a:bodyPr/>
                    <a:lstStyle/>
                    <a:p>
                      <a:pPr algn="ctr"/>
                      <a:r>
                        <a:rPr lang="en-GB" sz="800">
                          <a:effectLst/>
                        </a:rPr>
                        <a:t> </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42763" marR="42763" marT="0" marB="0"/>
                </a:tc>
                <a:tc>
                  <a:txBody>
                    <a:bodyPr/>
                    <a:lstStyle/>
                    <a:p>
                      <a:pPr algn="ctr"/>
                      <a:r>
                        <a:rPr lang="en-GB" sz="800">
                          <a:effectLst/>
                        </a:rPr>
                        <a:t> </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42763" marR="42763" marT="0" marB="0"/>
                </a:tc>
                <a:extLst>
                  <a:ext uri="{0D108BD9-81ED-4DB2-BD59-A6C34878D82A}">
                    <a16:rowId xmlns:a16="http://schemas.microsoft.com/office/drawing/2014/main" val="3161494240"/>
                  </a:ext>
                </a:extLst>
              </a:tr>
              <a:tr h="1470813">
                <a:tc>
                  <a:txBody>
                    <a:bodyPr/>
                    <a:lstStyle/>
                    <a:p>
                      <a:pPr algn="l">
                        <a:lnSpc>
                          <a:spcPct val="115000"/>
                        </a:lnSpc>
                      </a:pPr>
                      <a:r>
                        <a:rPr lang="en-GB" sz="800">
                          <a:effectLst/>
                        </a:rPr>
                        <a:t>        Coronary artery disease</a:t>
                      </a:r>
                      <a:br>
                        <a:rPr lang="en-GB" sz="800">
                          <a:effectLst/>
                        </a:rPr>
                      </a:br>
                      <a:r>
                        <a:rPr lang="en-GB" sz="800">
                          <a:effectLst/>
                        </a:rPr>
                        <a:t>                   CABG   </a:t>
                      </a:r>
                      <a:br>
                        <a:rPr lang="en-GB" sz="800">
                          <a:effectLst/>
                        </a:rPr>
                      </a:br>
                      <a:r>
                        <a:rPr lang="en-GB" sz="800">
                          <a:effectLst/>
                        </a:rPr>
                        <a:t>                   MI </a:t>
                      </a:r>
                      <a:br>
                        <a:rPr lang="en-GB" sz="800">
                          <a:effectLst/>
                        </a:rPr>
                      </a:br>
                      <a:r>
                        <a:rPr lang="en-GB" sz="800">
                          <a:effectLst/>
                        </a:rPr>
                        <a:t>                   PCI </a:t>
                      </a:r>
                      <a:br>
                        <a:rPr lang="en-GB" sz="800">
                          <a:effectLst/>
                        </a:rPr>
                      </a:br>
                      <a:r>
                        <a:rPr lang="en-GB" sz="800">
                          <a:effectLst/>
                        </a:rPr>
                        <a:t>                   Subclinical cor. disease</a:t>
                      </a:r>
                      <a:br>
                        <a:rPr lang="en-GB" sz="800">
                          <a:effectLst/>
                        </a:rPr>
                      </a:br>
                      <a:r>
                        <a:rPr lang="en-GB" sz="800">
                          <a:effectLst/>
                        </a:rPr>
                        <a:t>        Cerebrovascular disease </a:t>
                      </a:r>
                      <a:br>
                        <a:rPr lang="en-GB" sz="800">
                          <a:effectLst/>
                        </a:rPr>
                      </a:br>
                      <a:r>
                        <a:rPr lang="en-GB" sz="800">
                          <a:effectLst/>
                        </a:rPr>
                        <a:t>                  Stroke </a:t>
                      </a:r>
                      <a:br>
                        <a:rPr lang="en-GB" sz="800">
                          <a:effectLst/>
                        </a:rPr>
                      </a:br>
                      <a:r>
                        <a:rPr lang="en-GB" sz="800">
                          <a:effectLst/>
                        </a:rPr>
                        <a:t>                  TIA</a:t>
                      </a:r>
                      <a:br>
                        <a:rPr lang="en-GB" sz="800">
                          <a:effectLst/>
                        </a:rPr>
                      </a:br>
                      <a:r>
                        <a:rPr lang="en-GB" sz="800">
                          <a:effectLst/>
                        </a:rPr>
                        <a:t>                  Subclinical carotid disease</a:t>
                      </a:r>
                      <a:br>
                        <a:rPr lang="en-GB" sz="800">
                          <a:effectLst/>
                        </a:rPr>
                      </a:br>
                      <a:r>
                        <a:rPr lang="en-GB" sz="800">
                          <a:effectLst/>
                        </a:rPr>
                        <a:t>        Peripheral arterial disease</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42763" marR="42763" marT="0" marB="0"/>
                </a:tc>
                <a:tc>
                  <a:txBody>
                    <a:bodyPr/>
                    <a:lstStyle/>
                    <a:p>
                      <a:pPr algn="ctr">
                        <a:lnSpc>
                          <a:spcPct val="115000"/>
                        </a:lnSpc>
                      </a:pPr>
                      <a:r>
                        <a:rPr lang="en-GB" sz="800">
                          <a:effectLst/>
                        </a:rPr>
                        <a:t>23 (76.7)</a:t>
                      </a:r>
                      <a:br>
                        <a:rPr lang="en-GB" sz="800">
                          <a:effectLst/>
                        </a:rPr>
                      </a:br>
                      <a:r>
                        <a:rPr lang="en-GB" sz="800">
                          <a:effectLst/>
                        </a:rPr>
                        <a:t>2 (6.7)</a:t>
                      </a:r>
                    </a:p>
                    <a:p>
                      <a:pPr algn="ctr">
                        <a:lnSpc>
                          <a:spcPct val="115000"/>
                        </a:lnSpc>
                      </a:pPr>
                      <a:r>
                        <a:rPr lang="en-GB" sz="800">
                          <a:effectLst/>
                        </a:rPr>
                        <a:t>8 (26.7)</a:t>
                      </a:r>
                      <a:br>
                        <a:rPr lang="en-GB" sz="800">
                          <a:effectLst/>
                        </a:rPr>
                      </a:br>
                      <a:r>
                        <a:rPr lang="en-GB" sz="800">
                          <a:effectLst/>
                        </a:rPr>
                        <a:t>2 (6.7)</a:t>
                      </a:r>
                      <a:br>
                        <a:rPr lang="en-GB" sz="800">
                          <a:effectLst/>
                        </a:rPr>
                      </a:br>
                      <a:r>
                        <a:rPr lang="en-GB" sz="800">
                          <a:effectLst/>
                        </a:rPr>
                        <a:t>11 (36.7)</a:t>
                      </a:r>
                      <a:br>
                        <a:rPr lang="en-GB" sz="800">
                          <a:effectLst/>
                        </a:rPr>
                      </a:br>
                      <a:r>
                        <a:rPr lang="en-GB" sz="800">
                          <a:effectLst/>
                        </a:rPr>
                        <a:t>4 (13.3)</a:t>
                      </a:r>
                    </a:p>
                    <a:p>
                      <a:pPr algn="ctr">
                        <a:lnSpc>
                          <a:spcPct val="115000"/>
                        </a:lnSpc>
                      </a:pPr>
                      <a:r>
                        <a:rPr lang="en-GB" sz="800">
                          <a:effectLst/>
                        </a:rPr>
                        <a:t>1 (3.3)</a:t>
                      </a:r>
                      <a:br>
                        <a:rPr lang="en-GB" sz="800">
                          <a:effectLst/>
                        </a:rPr>
                      </a:br>
                      <a:r>
                        <a:rPr lang="en-GB" sz="800">
                          <a:effectLst/>
                        </a:rPr>
                        <a:t>1 (3.3)</a:t>
                      </a:r>
                      <a:br>
                        <a:rPr lang="en-GB" sz="800">
                          <a:effectLst/>
                        </a:rPr>
                      </a:br>
                      <a:r>
                        <a:rPr lang="en-GB" sz="800">
                          <a:effectLst/>
                        </a:rPr>
                        <a:t>2 (6.7)</a:t>
                      </a:r>
                      <a:br>
                        <a:rPr lang="en-GB" sz="800">
                          <a:effectLst/>
                        </a:rPr>
                      </a:br>
                      <a:r>
                        <a:rPr lang="en-GB" sz="800">
                          <a:effectLst/>
                        </a:rPr>
                        <a:t>1 (3.3)</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42763" marR="42763" marT="0" marB="0"/>
                </a:tc>
                <a:tc>
                  <a:txBody>
                    <a:bodyPr/>
                    <a:lstStyle/>
                    <a:p>
                      <a:pPr algn="ctr">
                        <a:lnSpc>
                          <a:spcPct val="115000"/>
                        </a:lnSpc>
                      </a:pPr>
                      <a:r>
                        <a:rPr lang="en-GB" sz="800">
                          <a:effectLst/>
                        </a:rPr>
                        <a:t>44 (88)</a:t>
                      </a:r>
                      <a:br>
                        <a:rPr lang="en-GB" sz="800">
                          <a:effectLst/>
                        </a:rPr>
                      </a:br>
                      <a:r>
                        <a:rPr lang="en-GB" sz="800">
                          <a:effectLst/>
                        </a:rPr>
                        <a:t>7 (34)</a:t>
                      </a:r>
                      <a:br>
                        <a:rPr lang="en-GB" sz="800">
                          <a:effectLst/>
                        </a:rPr>
                      </a:br>
                      <a:r>
                        <a:rPr lang="en-GB" sz="800">
                          <a:effectLst/>
                        </a:rPr>
                        <a:t>12 (24)</a:t>
                      </a:r>
                      <a:br>
                        <a:rPr lang="en-GB" sz="800">
                          <a:effectLst/>
                        </a:rPr>
                      </a:br>
                      <a:r>
                        <a:rPr lang="en-GB" sz="800">
                          <a:effectLst/>
                        </a:rPr>
                        <a:t>13 (26)</a:t>
                      </a:r>
                      <a:br>
                        <a:rPr lang="en-GB" sz="800">
                          <a:effectLst/>
                        </a:rPr>
                      </a:br>
                      <a:r>
                        <a:rPr lang="en-GB" sz="800">
                          <a:effectLst/>
                        </a:rPr>
                        <a:t>17 (34)</a:t>
                      </a:r>
                      <a:br>
                        <a:rPr lang="en-GB" sz="800">
                          <a:effectLst/>
                        </a:rPr>
                      </a:br>
                      <a:r>
                        <a:rPr lang="en-GB" sz="800">
                          <a:effectLst/>
                        </a:rPr>
                        <a:t>10 (20)</a:t>
                      </a:r>
                      <a:br>
                        <a:rPr lang="en-GB" sz="800">
                          <a:effectLst/>
                        </a:rPr>
                      </a:br>
                      <a:r>
                        <a:rPr lang="en-GB" sz="800">
                          <a:effectLst/>
                        </a:rPr>
                        <a:t>1 (2)</a:t>
                      </a:r>
                      <a:br>
                        <a:rPr lang="en-GB" sz="800">
                          <a:effectLst/>
                        </a:rPr>
                      </a:br>
                      <a:r>
                        <a:rPr lang="en-GB" sz="800">
                          <a:effectLst/>
                        </a:rPr>
                        <a:t>3 (6)</a:t>
                      </a:r>
                      <a:br>
                        <a:rPr lang="en-GB" sz="800">
                          <a:effectLst/>
                        </a:rPr>
                      </a:br>
                      <a:r>
                        <a:rPr lang="en-GB" sz="800">
                          <a:effectLst/>
                        </a:rPr>
                        <a:t>6 (12)</a:t>
                      </a:r>
                      <a:br>
                        <a:rPr lang="en-GB" sz="800">
                          <a:effectLst/>
                        </a:rPr>
                      </a:br>
                      <a:r>
                        <a:rPr lang="en-GB" sz="800">
                          <a:effectLst/>
                        </a:rPr>
                        <a:t>3 (6)</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42763" marR="42763" marT="0" marB="0"/>
                </a:tc>
                <a:tc>
                  <a:txBody>
                    <a:bodyPr/>
                    <a:lstStyle/>
                    <a:p>
                      <a:pPr algn="ctr">
                        <a:lnSpc>
                          <a:spcPct val="115000"/>
                        </a:lnSpc>
                      </a:pPr>
                      <a:r>
                        <a:rPr lang="en-GB" sz="800">
                          <a:effectLst/>
                        </a:rPr>
                        <a:t>67 (83.8)</a:t>
                      </a:r>
                      <a:br>
                        <a:rPr lang="en-GB" sz="800">
                          <a:effectLst/>
                        </a:rPr>
                      </a:br>
                      <a:r>
                        <a:rPr lang="en-GB" sz="800">
                          <a:effectLst/>
                        </a:rPr>
                        <a:t>9 (11.3)</a:t>
                      </a:r>
                      <a:br>
                        <a:rPr lang="en-GB" sz="800">
                          <a:effectLst/>
                        </a:rPr>
                      </a:br>
                      <a:r>
                        <a:rPr lang="en-GB" sz="800">
                          <a:effectLst/>
                        </a:rPr>
                        <a:t>20 (25)</a:t>
                      </a:r>
                      <a:br>
                        <a:rPr lang="en-GB" sz="800">
                          <a:effectLst/>
                        </a:rPr>
                      </a:br>
                      <a:r>
                        <a:rPr lang="en-GB" sz="800">
                          <a:effectLst/>
                        </a:rPr>
                        <a:t>15 (18.8)</a:t>
                      </a:r>
                      <a:br>
                        <a:rPr lang="en-GB" sz="800">
                          <a:effectLst/>
                        </a:rPr>
                      </a:br>
                      <a:r>
                        <a:rPr lang="en-GB" sz="800">
                          <a:effectLst/>
                        </a:rPr>
                        <a:t>28 (35)</a:t>
                      </a:r>
                      <a:br>
                        <a:rPr lang="en-GB" sz="800">
                          <a:effectLst/>
                        </a:rPr>
                      </a:br>
                      <a:r>
                        <a:rPr lang="en-GB" sz="800">
                          <a:effectLst/>
                        </a:rPr>
                        <a:t>14 (17.5)</a:t>
                      </a:r>
                      <a:br>
                        <a:rPr lang="en-GB" sz="800">
                          <a:effectLst/>
                        </a:rPr>
                      </a:br>
                      <a:r>
                        <a:rPr lang="en-GB" sz="800">
                          <a:effectLst/>
                        </a:rPr>
                        <a:t>2 (2.5)</a:t>
                      </a:r>
                      <a:br>
                        <a:rPr lang="en-GB" sz="800">
                          <a:effectLst/>
                        </a:rPr>
                      </a:br>
                      <a:r>
                        <a:rPr lang="en-GB" sz="800">
                          <a:effectLst/>
                        </a:rPr>
                        <a:t>4 (5)</a:t>
                      </a:r>
                      <a:br>
                        <a:rPr lang="en-GB" sz="800">
                          <a:effectLst/>
                        </a:rPr>
                      </a:br>
                      <a:r>
                        <a:rPr lang="en-GB" sz="800">
                          <a:effectLst/>
                        </a:rPr>
                        <a:t>8 (10)</a:t>
                      </a:r>
                      <a:br>
                        <a:rPr lang="en-GB" sz="800">
                          <a:effectLst/>
                        </a:rPr>
                      </a:br>
                      <a:r>
                        <a:rPr lang="en-GB" sz="800">
                          <a:effectLst/>
                        </a:rPr>
                        <a:t>4 (5)</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42763" marR="42763" marT="0" marB="0"/>
                </a:tc>
                <a:extLst>
                  <a:ext uri="{0D108BD9-81ED-4DB2-BD59-A6C34878D82A}">
                    <a16:rowId xmlns:a16="http://schemas.microsoft.com/office/drawing/2014/main" val="2043464494"/>
                  </a:ext>
                </a:extLst>
              </a:tr>
              <a:tr h="116954">
                <a:tc>
                  <a:txBody>
                    <a:bodyPr/>
                    <a:lstStyle/>
                    <a:p>
                      <a:pPr algn="l"/>
                      <a:r>
                        <a:rPr lang="en-GB" sz="800">
                          <a:effectLst/>
                        </a:rPr>
                        <a:t>Cardiovascular risk factors n (%)</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42763" marR="42763" marT="0" marB="0"/>
                </a:tc>
                <a:tc>
                  <a:txBody>
                    <a:bodyPr/>
                    <a:lstStyle/>
                    <a:p>
                      <a:pPr algn="ctr"/>
                      <a:r>
                        <a:rPr lang="en-GB" sz="800">
                          <a:effectLst/>
                        </a:rPr>
                        <a:t> </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42763" marR="42763" marT="0" marB="0"/>
                </a:tc>
                <a:tc>
                  <a:txBody>
                    <a:bodyPr/>
                    <a:lstStyle/>
                    <a:p>
                      <a:pPr algn="ctr"/>
                      <a:r>
                        <a:rPr lang="en-GB" sz="800">
                          <a:effectLst/>
                        </a:rPr>
                        <a:t> </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42763" marR="42763" marT="0" marB="0"/>
                </a:tc>
                <a:tc>
                  <a:txBody>
                    <a:bodyPr/>
                    <a:lstStyle/>
                    <a:p>
                      <a:pPr algn="ctr"/>
                      <a:r>
                        <a:rPr lang="en-GB" sz="800">
                          <a:effectLst/>
                        </a:rPr>
                        <a:t> </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42763" marR="42763" marT="0" marB="0"/>
                </a:tc>
                <a:extLst>
                  <a:ext uri="{0D108BD9-81ED-4DB2-BD59-A6C34878D82A}">
                    <a16:rowId xmlns:a16="http://schemas.microsoft.com/office/drawing/2014/main" val="3221782735"/>
                  </a:ext>
                </a:extLst>
              </a:tr>
              <a:tr h="394840">
                <a:tc>
                  <a:txBody>
                    <a:bodyPr/>
                    <a:lstStyle/>
                    <a:p>
                      <a:pPr algn="l">
                        <a:lnSpc>
                          <a:spcPct val="115000"/>
                        </a:lnSpc>
                      </a:pPr>
                      <a:r>
                        <a:rPr lang="en-GB" sz="800">
                          <a:effectLst/>
                        </a:rPr>
                        <a:t>        Hypertension</a:t>
                      </a:r>
                      <a:br>
                        <a:rPr lang="en-GB" sz="800">
                          <a:effectLst/>
                        </a:rPr>
                      </a:br>
                      <a:r>
                        <a:rPr lang="en-GB" sz="800">
                          <a:effectLst/>
                        </a:rPr>
                        <a:t>        Diabetes mellitus</a:t>
                      </a:r>
                      <a:br>
                        <a:rPr lang="en-GB" sz="800">
                          <a:effectLst/>
                        </a:rPr>
                      </a:br>
                      <a:r>
                        <a:rPr lang="en-GB" sz="800">
                          <a:effectLst/>
                        </a:rPr>
                        <a:t>        Smoking history  </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42763" marR="42763" marT="0" marB="0"/>
                </a:tc>
                <a:tc>
                  <a:txBody>
                    <a:bodyPr/>
                    <a:lstStyle/>
                    <a:p>
                      <a:pPr algn="ctr">
                        <a:lnSpc>
                          <a:spcPct val="115000"/>
                        </a:lnSpc>
                      </a:pPr>
                      <a:r>
                        <a:rPr lang="en-GB" sz="800">
                          <a:effectLst/>
                        </a:rPr>
                        <a:t>7 (23.3)</a:t>
                      </a:r>
                      <a:br>
                        <a:rPr lang="en-GB" sz="800">
                          <a:effectLst/>
                        </a:rPr>
                      </a:br>
                      <a:r>
                        <a:rPr lang="en-GB" sz="800">
                          <a:effectLst/>
                        </a:rPr>
                        <a:t>3 (10)</a:t>
                      </a:r>
                    </a:p>
                    <a:p>
                      <a:pPr algn="ctr">
                        <a:lnSpc>
                          <a:spcPct val="115000"/>
                        </a:lnSpc>
                      </a:pPr>
                      <a:r>
                        <a:rPr lang="en-GB" sz="800">
                          <a:effectLst/>
                        </a:rPr>
                        <a:t>3 (10)</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42763" marR="42763" marT="0" marB="0"/>
                </a:tc>
                <a:tc>
                  <a:txBody>
                    <a:bodyPr/>
                    <a:lstStyle/>
                    <a:p>
                      <a:pPr algn="ctr">
                        <a:lnSpc>
                          <a:spcPct val="115000"/>
                        </a:lnSpc>
                      </a:pPr>
                      <a:r>
                        <a:rPr lang="en-GB" sz="800">
                          <a:effectLst/>
                        </a:rPr>
                        <a:t>25 (50)</a:t>
                      </a:r>
                      <a:br>
                        <a:rPr lang="en-GB" sz="800">
                          <a:effectLst/>
                        </a:rPr>
                      </a:br>
                      <a:r>
                        <a:rPr lang="en-GB" sz="800">
                          <a:effectLst/>
                        </a:rPr>
                        <a:t>16 (32)</a:t>
                      </a:r>
                    </a:p>
                    <a:p>
                      <a:pPr algn="ctr">
                        <a:lnSpc>
                          <a:spcPct val="115000"/>
                        </a:lnSpc>
                      </a:pPr>
                      <a:r>
                        <a:rPr lang="en-GB" sz="800">
                          <a:effectLst/>
                        </a:rPr>
                        <a:t>9 (18)</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42763" marR="42763" marT="0" marB="0"/>
                </a:tc>
                <a:tc>
                  <a:txBody>
                    <a:bodyPr/>
                    <a:lstStyle/>
                    <a:p>
                      <a:pPr algn="ctr">
                        <a:lnSpc>
                          <a:spcPct val="115000"/>
                        </a:lnSpc>
                      </a:pPr>
                      <a:r>
                        <a:rPr lang="en-GB" sz="800">
                          <a:effectLst/>
                        </a:rPr>
                        <a:t>32 (40)</a:t>
                      </a:r>
                      <a:br>
                        <a:rPr lang="en-GB" sz="800">
                          <a:effectLst/>
                        </a:rPr>
                      </a:br>
                      <a:r>
                        <a:rPr lang="en-GB" sz="800">
                          <a:effectLst/>
                        </a:rPr>
                        <a:t>19 (23.8)</a:t>
                      </a:r>
                      <a:br>
                        <a:rPr lang="en-GB" sz="800">
                          <a:effectLst/>
                        </a:rPr>
                      </a:br>
                      <a:r>
                        <a:rPr lang="en-GB" sz="800">
                          <a:effectLst/>
                        </a:rPr>
                        <a:t>12 (15)</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42763" marR="42763" marT="0" marB="0"/>
                </a:tc>
                <a:extLst>
                  <a:ext uri="{0D108BD9-81ED-4DB2-BD59-A6C34878D82A}">
                    <a16:rowId xmlns:a16="http://schemas.microsoft.com/office/drawing/2014/main" val="322939461"/>
                  </a:ext>
                </a:extLst>
              </a:tr>
              <a:tr h="116954">
                <a:tc>
                  <a:txBody>
                    <a:bodyPr/>
                    <a:lstStyle/>
                    <a:p>
                      <a:pPr algn="l"/>
                      <a:r>
                        <a:rPr lang="en-GB" sz="800">
                          <a:effectLst/>
                        </a:rPr>
                        <a:t>Lipid profile, mmol/L, mean (SD)</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42763" marR="42763" marT="0" marB="0"/>
                </a:tc>
                <a:tc>
                  <a:txBody>
                    <a:bodyPr/>
                    <a:lstStyle/>
                    <a:p>
                      <a:pPr algn="ctr"/>
                      <a:r>
                        <a:rPr lang="en-GB" sz="800">
                          <a:effectLst/>
                        </a:rPr>
                        <a:t> </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42763" marR="42763" marT="0" marB="0"/>
                </a:tc>
                <a:tc>
                  <a:txBody>
                    <a:bodyPr/>
                    <a:lstStyle/>
                    <a:p>
                      <a:pPr algn="ctr"/>
                      <a:r>
                        <a:rPr lang="en-GB" sz="800">
                          <a:effectLst/>
                        </a:rPr>
                        <a:t> </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42763" marR="42763" marT="0" marB="0"/>
                </a:tc>
                <a:tc>
                  <a:txBody>
                    <a:bodyPr/>
                    <a:lstStyle/>
                    <a:p>
                      <a:pPr algn="ctr"/>
                      <a:r>
                        <a:rPr lang="en-GB" sz="800">
                          <a:effectLst/>
                        </a:rPr>
                        <a:t> </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42763" marR="42763" marT="0" marB="0"/>
                </a:tc>
                <a:extLst>
                  <a:ext uri="{0D108BD9-81ED-4DB2-BD59-A6C34878D82A}">
                    <a16:rowId xmlns:a16="http://schemas.microsoft.com/office/drawing/2014/main" val="3565589557"/>
                  </a:ext>
                </a:extLst>
              </a:tr>
              <a:tr h="529337">
                <a:tc>
                  <a:txBody>
                    <a:bodyPr/>
                    <a:lstStyle/>
                    <a:p>
                      <a:pPr algn="l">
                        <a:lnSpc>
                          <a:spcPct val="115000"/>
                        </a:lnSpc>
                      </a:pPr>
                      <a:r>
                        <a:rPr lang="en-GB" sz="800">
                          <a:effectLst/>
                        </a:rPr>
                        <a:t>        Total cholesterol </a:t>
                      </a:r>
                      <a:br>
                        <a:rPr lang="en-GB" sz="800">
                          <a:effectLst/>
                        </a:rPr>
                      </a:br>
                      <a:r>
                        <a:rPr lang="en-GB" sz="800">
                          <a:effectLst/>
                        </a:rPr>
                        <a:t>        LDL-c</a:t>
                      </a:r>
                      <a:br>
                        <a:rPr lang="en-GB" sz="800">
                          <a:effectLst/>
                        </a:rPr>
                      </a:br>
                      <a:r>
                        <a:rPr lang="en-GB" sz="800">
                          <a:effectLst/>
                        </a:rPr>
                        <a:t>        Triglycerides </a:t>
                      </a:r>
                      <a:r>
                        <a:rPr lang="en-GB" sz="800" baseline="30000">
                          <a:effectLst/>
                        </a:rPr>
                        <a:t>a</a:t>
                      </a:r>
                      <a:r>
                        <a:rPr lang="en-GB" sz="800">
                          <a:effectLst/>
                        </a:rPr>
                        <a:t> </a:t>
                      </a:r>
                      <a:br>
                        <a:rPr lang="en-GB" sz="800">
                          <a:effectLst/>
                        </a:rPr>
                      </a:br>
                      <a:r>
                        <a:rPr lang="en-GB" sz="800">
                          <a:effectLst/>
                        </a:rPr>
                        <a:t>        HDL-c</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42763" marR="42763" marT="0" marB="0"/>
                </a:tc>
                <a:tc>
                  <a:txBody>
                    <a:bodyPr/>
                    <a:lstStyle/>
                    <a:p>
                      <a:pPr algn="ctr">
                        <a:lnSpc>
                          <a:spcPct val="115000"/>
                        </a:lnSpc>
                      </a:pPr>
                      <a:r>
                        <a:rPr lang="en-GB" sz="800">
                          <a:effectLst/>
                        </a:rPr>
                        <a:t>5.5 (± 1.3)</a:t>
                      </a:r>
                      <a:br>
                        <a:rPr lang="en-GB" sz="800">
                          <a:effectLst/>
                        </a:rPr>
                      </a:br>
                      <a:r>
                        <a:rPr lang="en-GB" sz="800">
                          <a:effectLst/>
                        </a:rPr>
                        <a:t>3.5 (± 1.2)</a:t>
                      </a:r>
                      <a:br>
                        <a:rPr lang="en-GB" sz="800">
                          <a:effectLst/>
                        </a:rPr>
                      </a:br>
                      <a:r>
                        <a:rPr lang="en-GB" sz="800">
                          <a:effectLst/>
                        </a:rPr>
                        <a:t>1.4 (1.0 - 1.4)</a:t>
                      </a:r>
                      <a:br>
                        <a:rPr lang="en-GB" sz="800">
                          <a:effectLst/>
                        </a:rPr>
                      </a:br>
                      <a:r>
                        <a:rPr lang="en-GB" sz="800">
                          <a:effectLst/>
                        </a:rPr>
                        <a:t>1.4 (± 0.3)</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42763" marR="42763" marT="0" marB="0"/>
                </a:tc>
                <a:tc>
                  <a:txBody>
                    <a:bodyPr/>
                    <a:lstStyle/>
                    <a:p>
                      <a:pPr algn="ctr">
                        <a:lnSpc>
                          <a:spcPct val="115000"/>
                        </a:lnSpc>
                      </a:pPr>
                      <a:r>
                        <a:rPr lang="en-GB" sz="800">
                          <a:effectLst/>
                        </a:rPr>
                        <a:t>5.9 (± 1.4)</a:t>
                      </a:r>
                      <a:br>
                        <a:rPr lang="en-GB" sz="800">
                          <a:effectLst/>
                        </a:rPr>
                      </a:br>
                      <a:r>
                        <a:rPr lang="en-GB" sz="800">
                          <a:effectLst/>
                        </a:rPr>
                        <a:t>3.6 (±1.1)</a:t>
                      </a:r>
                      <a:br>
                        <a:rPr lang="en-GB" sz="800">
                          <a:effectLst/>
                        </a:rPr>
                      </a:br>
                      <a:r>
                        <a:rPr lang="en-GB" sz="800">
                          <a:effectLst/>
                        </a:rPr>
                        <a:t>1.7 (1.3 - 2.9)</a:t>
                      </a:r>
                      <a:br>
                        <a:rPr lang="en-GB" sz="800">
                          <a:effectLst/>
                        </a:rPr>
                      </a:br>
                      <a:r>
                        <a:rPr lang="en-GB" sz="800">
                          <a:effectLst/>
                        </a:rPr>
                        <a:t>1.3 (± 0.4)</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42763" marR="42763" marT="0" marB="0"/>
                </a:tc>
                <a:tc>
                  <a:txBody>
                    <a:bodyPr/>
                    <a:lstStyle/>
                    <a:p>
                      <a:pPr algn="ctr">
                        <a:lnSpc>
                          <a:spcPct val="115000"/>
                        </a:lnSpc>
                      </a:pPr>
                      <a:r>
                        <a:rPr lang="en-GB" sz="800">
                          <a:effectLst/>
                        </a:rPr>
                        <a:t>5.8 (± 1.4)</a:t>
                      </a:r>
                      <a:br>
                        <a:rPr lang="en-GB" sz="800">
                          <a:effectLst/>
                        </a:rPr>
                      </a:br>
                      <a:r>
                        <a:rPr lang="en-GB" sz="800">
                          <a:effectLst/>
                        </a:rPr>
                        <a:t>3.5 (± 1.2)</a:t>
                      </a:r>
                      <a:br>
                        <a:rPr lang="en-GB" sz="800">
                          <a:effectLst/>
                        </a:rPr>
                      </a:br>
                      <a:r>
                        <a:rPr lang="en-GB" sz="800">
                          <a:effectLst/>
                        </a:rPr>
                        <a:t>1.6 (1.2 - 2.3)</a:t>
                      </a:r>
                      <a:br>
                        <a:rPr lang="en-GB" sz="800">
                          <a:effectLst/>
                        </a:rPr>
                      </a:br>
                      <a:r>
                        <a:rPr lang="en-GB" sz="800">
                          <a:effectLst/>
                        </a:rPr>
                        <a:t>1.3 (± 0.4)</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42763" marR="42763" marT="0" marB="0"/>
                </a:tc>
                <a:extLst>
                  <a:ext uri="{0D108BD9-81ED-4DB2-BD59-A6C34878D82A}">
                    <a16:rowId xmlns:a16="http://schemas.microsoft.com/office/drawing/2014/main" val="105874760"/>
                  </a:ext>
                </a:extLst>
              </a:tr>
              <a:tr h="116954">
                <a:tc>
                  <a:txBody>
                    <a:bodyPr/>
                    <a:lstStyle/>
                    <a:p>
                      <a:pPr algn="l"/>
                      <a:r>
                        <a:rPr lang="en-GB" sz="800">
                          <a:effectLst/>
                        </a:rPr>
                        <a:t>Lipid Lowering treatment </a:t>
                      </a:r>
                      <a:r>
                        <a:rPr lang="en-GB" sz="800" baseline="30000">
                          <a:effectLst/>
                        </a:rPr>
                        <a:t>b</a:t>
                      </a:r>
                      <a:r>
                        <a:rPr lang="en-GB" sz="800">
                          <a:effectLst/>
                        </a:rPr>
                        <a:t> n (%)</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42763" marR="42763" marT="0" marB="0"/>
                </a:tc>
                <a:tc>
                  <a:txBody>
                    <a:bodyPr/>
                    <a:lstStyle/>
                    <a:p>
                      <a:pPr algn="ctr"/>
                      <a:r>
                        <a:rPr lang="en-GB" sz="800">
                          <a:effectLst/>
                        </a:rPr>
                        <a:t> </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42763" marR="42763" marT="0" marB="0"/>
                </a:tc>
                <a:tc>
                  <a:txBody>
                    <a:bodyPr/>
                    <a:lstStyle/>
                    <a:p>
                      <a:pPr algn="ctr"/>
                      <a:r>
                        <a:rPr lang="en-GB" sz="800">
                          <a:effectLst/>
                        </a:rPr>
                        <a:t> </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42763" marR="42763" marT="0" marB="0"/>
                </a:tc>
                <a:tc>
                  <a:txBody>
                    <a:bodyPr/>
                    <a:lstStyle/>
                    <a:p>
                      <a:pPr algn="ctr"/>
                      <a:r>
                        <a:rPr lang="en-GB" sz="800">
                          <a:effectLst/>
                        </a:rPr>
                        <a:t> </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42763" marR="42763" marT="0" marB="0"/>
                </a:tc>
                <a:extLst>
                  <a:ext uri="{0D108BD9-81ED-4DB2-BD59-A6C34878D82A}">
                    <a16:rowId xmlns:a16="http://schemas.microsoft.com/office/drawing/2014/main" val="2431089771"/>
                  </a:ext>
                </a:extLst>
              </a:tr>
              <a:tr h="1201820">
                <a:tc>
                  <a:txBody>
                    <a:bodyPr/>
                    <a:lstStyle/>
                    <a:p>
                      <a:pPr algn="l">
                        <a:lnSpc>
                          <a:spcPct val="115000"/>
                        </a:lnSpc>
                      </a:pPr>
                      <a:r>
                        <a:rPr lang="en-GB" sz="800">
                          <a:effectLst/>
                        </a:rPr>
                        <a:t>        Atorvastatin alone</a:t>
                      </a:r>
                      <a:br>
                        <a:rPr lang="en-GB" sz="800">
                          <a:effectLst/>
                        </a:rPr>
                      </a:br>
                      <a:r>
                        <a:rPr lang="en-GB" sz="800">
                          <a:effectLst/>
                        </a:rPr>
                        <a:t>        Rosuvastatin alone</a:t>
                      </a:r>
                      <a:br>
                        <a:rPr lang="en-GB" sz="800">
                          <a:effectLst/>
                        </a:rPr>
                      </a:br>
                      <a:r>
                        <a:rPr lang="en-GB" sz="800">
                          <a:effectLst/>
                        </a:rPr>
                        <a:t>        Ezetimibe alone</a:t>
                      </a:r>
                      <a:br>
                        <a:rPr lang="en-GB" sz="800">
                          <a:effectLst/>
                        </a:rPr>
                      </a:br>
                      <a:r>
                        <a:rPr lang="en-GB" sz="800">
                          <a:effectLst/>
                        </a:rPr>
                        <a:t>        Statin and Ezetimibe</a:t>
                      </a:r>
                      <a:br>
                        <a:rPr lang="en-GB" sz="800">
                          <a:effectLst/>
                        </a:rPr>
                      </a:br>
                      <a:r>
                        <a:rPr lang="en-GB" sz="800">
                          <a:effectLst/>
                        </a:rPr>
                        <a:t>        Colesevelam alone</a:t>
                      </a:r>
                      <a:br>
                        <a:rPr lang="en-GB" sz="800">
                          <a:effectLst/>
                        </a:rPr>
                      </a:br>
                      <a:r>
                        <a:rPr lang="en-GB" sz="800">
                          <a:effectLst/>
                        </a:rPr>
                        <a:t>        Bempedoic acid </a:t>
                      </a:r>
                      <a:br>
                        <a:rPr lang="en-GB" sz="800">
                          <a:effectLst/>
                        </a:rPr>
                      </a:br>
                      <a:r>
                        <a:rPr lang="en-GB" sz="800">
                          <a:effectLst/>
                        </a:rPr>
                        <a:t>        Bempedoic acid and Ezetimibe </a:t>
                      </a:r>
                      <a:br>
                        <a:rPr lang="en-GB" sz="800">
                          <a:effectLst/>
                        </a:rPr>
                      </a:br>
                      <a:r>
                        <a:rPr lang="en-GB" sz="800">
                          <a:effectLst/>
                        </a:rPr>
                        <a:t>        Triple combinative therapy </a:t>
                      </a:r>
                      <a:r>
                        <a:rPr lang="en-GB" sz="800" baseline="30000">
                          <a:effectLst/>
                        </a:rPr>
                        <a:t>c</a:t>
                      </a:r>
                      <a:r>
                        <a:rPr lang="en-GB" sz="800">
                          <a:effectLst/>
                        </a:rPr>
                        <a:t> </a:t>
                      </a:r>
                      <a:r>
                        <a:rPr lang="en-GB" sz="800" baseline="30000">
                          <a:effectLst/>
                        </a:rPr>
                        <a:t> </a:t>
                      </a:r>
                      <a:br>
                        <a:rPr lang="en-GB" sz="800">
                          <a:effectLst/>
                        </a:rPr>
                      </a:br>
                      <a:r>
                        <a:rPr lang="en-GB" sz="800">
                          <a:effectLst/>
                        </a:rPr>
                        <a:t>        No Lipid lowering treatment</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42763" marR="42763" marT="0" marB="0"/>
                </a:tc>
                <a:tc>
                  <a:txBody>
                    <a:bodyPr/>
                    <a:lstStyle/>
                    <a:p>
                      <a:pPr algn="ctr">
                        <a:lnSpc>
                          <a:spcPct val="115000"/>
                        </a:lnSpc>
                      </a:pPr>
                      <a:r>
                        <a:rPr lang="en-GB" sz="800">
                          <a:effectLst/>
                        </a:rPr>
                        <a:t>5 (16.7) </a:t>
                      </a:r>
                    </a:p>
                    <a:p>
                      <a:pPr algn="ctr">
                        <a:lnSpc>
                          <a:spcPct val="115000"/>
                        </a:lnSpc>
                      </a:pPr>
                      <a:r>
                        <a:rPr lang="en-GB" sz="800">
                          <a:effectLst/>
                        </a:rPr>
                        <a:t>1 (3.3)</a:t>
                      </a:r>
                      <a:br>
                        <a:rPr lang="en-GB" sz="800">
                          <a:effectLst/>
                        </a:rPr>
                      </a:br>
                      <a:r>
                        <a:rPr lang="en-GB" sz="800">
                          <a:effectLst/>
                        </a:rPr>
                        <a:t>3 (10)</a:t>
                      </a:r>
                      <a:br>
                        <a:rPr lang="en-GB" sz="800">
                          <a:effectLst/>
                        </a:rPr>
                      </a:br>
                      <a:r>
                        <a:rPr lang="en-GB" sz="800">
                          <a:effectLst/>
                        </a:rPr>
                        <a:t>14 (46.7)</a:t>
                      </a:r>
                      <a:br>
                        <a:rPr lang="en-GB" sz="800">
                          <a:effectLst/>
                        </a:rPr>
                      </a:br>
                      <a:r>
                        <a:rPr lang="en-GB" sz="800">
                          <a:effectLst/>
                        </a:rPr>
                        <a:t>1 (3.3)</a:t>
                      </a:r>
                      <a:br>
                        <a:rPr lang="en-GB" sz="800">
                          <a:effectLst/>
                        </a:rPr>
                      </a:br>
                      <a:r>
                        <a:rPr lang="en-GB" sz="800">
                          <a:effectLst/>
                        </a:rPr>
                        <a:t>-</a:t>
                      </a:r>
                      <a:br>
                        <a:rPr lang="en-GB" sz="800">
                          <a:effectLst/>
                        </a:rPr>
                      </a:br>
                      <a:r>
                        <a:rPr lang="en-GB" sz="800">
                          <a:effectLst/>
                        </a:rPr>
                        <a:t>-</a:t>
                      </a:r>
                      <a:br>
                        <a:rPr lang="en-GB" sz="800">
                          <a:effectLst/>
                        </a:rPr>
                      </a:br>
                      <a:r>
                        <a:rPr lang="en-GB" sz="800">
                          <a:effectLst/>
                        </a:rPr>
                        <a:t>6 (20)</a:t>
                      </a:r>
                      <a:br>
                        <a:rPr lang="en-GB" sz="800">
                          <a:effectLst/>
                        </a:rPr>
                      </a:br>
                      <a:r>
                        <a:rPr lang="en-GB" sz="800">
                          <a:effectLst/>
                        </a:rPr>
                        <a:t>-</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42763" marR="42763" marT="0" marB="0"/>
                </a:tc>
                <a:tc>
                  <a:txBody>
                    <a:bodyPr/>
                    <a:lstStyle/>
                    <a:p>
                      <a:pPr algn="ctr">
                        <a:lnSpc>
                          <a:spcPct val="115000"/>
                        </a:lnSpc>
                      </a:pPr>
                      <a:r>
                        <a:rPr lang="en-GB" sz="800">
                          <a:effectLst/>
                        </a:rPr>
                        <a:t>4 (8)</a:t>
                      </a:r>
                      <a:br>
                        <a:rPr lang="en-GB" sz="800">
                          <a:effectLst/>
                        </a:rPr>
                      </a:br>
                      <a:r>
                        <a:rPr lang="en-GB" sz="800">
                          <a:effectLst/>
                        </a:rPr>
                        <a:t>1 (2) </a:t>
                      </a:r>
                      <a:br>
                        <a:rPr lang="en-GB" sz="800">
                          <a:effectLst/>
                        </a:rPr>
                      </a:br>
                      <a:r>
                        <a:rPr lang="en-GB" sz="800">
                          <a:effectLst/>
                        </a:rPr>
                        <a:t>10 (20)</a:t>
                      </a:r>
                    </a:p>
                    <a:p>
                      <a:pPr algn="ctr">
                        <a:lnSpc>
                          <a:spcPct val="115000"/>
                        </a:lnSpc>
                      </a:pPr>
                      <a:r>
                        <a:rPr lang="en-GB" sz="800">
                          <a:effectLst/>
                        </a:rPr>
                        <a:t>6 (12)</a:t>
                      </a:r>
                      <a:br>
                        <a:rPr lang="en-GB" sz="800">
                          <a:effectLst/>
                        </a:rPr>
                      </a:br>
                      <a:r>
                        <a:rPr lang="en-GB" sz="800">
                          <a:effectLst/>
                        </a:rPr>
                        <a:t>1 (2)</a:t>
                      </a:r>
                      <a:br>
                        <a:rPr lang="en-GB" sz="800">
                          <a:effectLst/>
                        </a:rPr>
                      </a:br>
                      <a:r>
                        <a:rPr lang="en-GB" sz="800">
                          <a:effectLst/>
                        </a:rPr>
                        <a:t>1 (2)</a:t>
                      </a:r>
                      <a:br>
                        <a:rPr lang="en-GB" sz="800">
                          <a:effectLst/>
                        </a:rPr>
                      </a:br>
                      <a:r>
                        <a:rPr lang="en-GB" sz="800">
                          <a:effectLst/>
                        </a:rPr>
                        <a:t>1 (2)</a:t>
                      </a:r>
                      <a:br>
                        <a:rPr lang="en-GB" sz="800">
                          <a:effectLst/>
                        </a:rPr>
                      </a:br>
                      <a:r>
                        <a:rPr lang="en-GB" sz="800">
                          <a:effectLst/>
                        </a:rPr>
                        <a:t>7 (14)</a:t>
                      </a:r>
                      <a:br>
                        <a:rPr lang="en-GB" sz="800">
                          <a:effectLst/>
                        </a:rPr>
                      </a:br>
                      <a:r>
                        <a:rPr lang="en-GB" sz="800">
                          <a:effectLst/>
                        </a:rPr>
                        <a:t>19 (38)</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42763" marR="42763" marT="0" marB="0"/>
                </a:tc>
                <a:tc>
                  <a:txBody>
                    <a:bodyPr/>
                    <a:lstStyle/>
                    <a:p>
                      <a:pPr algn="ctr">
                        <a:lnSpc>
                          <a:spcPct val="115000"/>
                        </a:lnSpc>
                      </a:pPr>
                      <a:r>
                        <a:rPr lang="en-GB" sz="800">
                          <a:effectLst/>
                        </a:rPr>
                        <a:t>9 (11.3)</a:t>
                      </a:r>
                      <a:br>
                        <a:rPr lang="en-GB" sz="800">
                          <a:effectLst/>
                        </a:rPr>
                      </a:br>
                      <a:r>
                        <a:rPr lang="en-GB" sz="800">
                          <a:effectLst/>
                        </a:rPr>
                        <a:t>2 (2.5)</a:t>
                      </a:r>
                      <a:br>
                        <a:rPr lang="en-GB" sz="800">
                          <a:effectLst/>
                        </a:rPr>
                      </a:br>
                      <a:r>
                        <a:rPr lang="en-GB" sz="800">
                          <a:effectLst/>
                        </a:rPr>
                        <a:t>13 (16.3)</a:t>
                      </a:r>
                      <a:br>
                        <a:rPr lang="en-GB" sz="800">
                          <a:effectLst/>
                        </a:rPr>
                      </a:br>
                      <a:r>
                        <a:rPr lang="en-GB" sz="800">
                          <a:effectLst/>
                        </a:rPr>
                        <a:t>20 (25)</a:t>
                      </a:r>
                      <a:br>
                        <a:rPr lang="en-GB" sz="800">
                          <a:effectLst/>
                        </a:rPr>
                      </a:br>
                      <a:r>
                        <a:rPr lang="en-GB" sz="800">
                          <a:effectLst/>
                        </a:rPr>
                        <a:t>2 (2.5)</a:t>
                      </a:r>
                      <a:br>
                        <a:rPr lang="en-GB" sz="800">
                          <a:effectLst/>
                        </a:rPr>
                      </a:br>
                      <a:r>
                        <a:rPr lang="en-GB" sz="800">
                          <a:effectLst/>
                        </a:rPr>
                        <a:t>1 (1.3)</a:t>
                      </a:r>
                      <a:br>
                        <a:rPr lang="en-GB" sz="800">
                          <a:effectLst/>
                        </a:rPr>
                      </a:br>
                      <a:r>
                        <a:rPr lang="en-GB" sz="800">
                          <a:effectLst/>
                        </a:rPr>
                        <a:t>1 (1.3)</a:t>
                      </a:r>
                      <a:br>
                        <a:rPr lang="en-GB" sz="800">
                          <a:effectLst/>
                        </a:rPr>
                      </a:br>
                      <a:r>
                        <a:rPr lang="en-GB" sz="800">
                          <a:effectLst/>
                        </a:rPr>
                        <a:t>13 (16.3)</a:t>
                      </a:r>
                      <a:br>
                        <a:rPr lang="en-GB" sz="800">
                          <a:effectLst/>
                        </a:rPr>
                      </a:br>
                      <a:r>
                        <a:rPr lang="en-GB" sz="800">
                          <a:effectLst/>
                        </a:rPr>
                        <a:t>19 (23.8)</a:t>
                      </a:r>
                      <a:endParaRPr lang="en-GB" sz="800">
                        <a:effectLst/>
                        <a:latin typeface="Calibri" panose="020F0502020204030204" pitchFamily="34" charset="0"/>
                        <a:ea typeface="Calibri" panose="020F0502020204030204" pitchFamily="34" charset="0"/>
                        <a:cs typeface="Times New Roman" panose="02020603050405020304" pitchFamily="18" charset="0"/>
                      </a:endParaRPr>
                    </a:p>
                  </a:txBody>
                  <a:tcPr marL="42763" marR="42763" marT="0" marB="0"/>
                </a:tc>
                <a:extLst>
                  <a:ext uri="{0D108BD9-81ED-4DB2-BD59-A6C34878D82A}">
                    <a16:rowId xmlns:a16="http://schemas.microsoft.com/office/drawing/2014/main" val="3134747497"/>
                  </a:ext>
                </a:extLst>
              </a:tr>
            </a:tbl>
          </a:graphicData>
        </a:graphic>
      </p:graphicFrame>
      <p:sp>
        <p:nvSpPr>
          <p:cNvPr id="3" name="TextBox 2">
            <a:extLst>
              <a:ext uri="{FF2B5EF4-FFF2-40B4-BE49-F238E27FC236}">
                <a16:creationId xmlns:a16="http://schemas.microsoft.com/office/drawing/2014/main" id="{66A2662B-CA06-7001-3B92-90C40229BC11}"/>
              </a:ext>
            </a:extLst>
          </p:cNvPr>
          <p:cNvSpPr txBox="1"/>
          <p:nvPr/>
        </p:nvSpPr>
        <p:spPr>
          <a:xfrm>
            <a:off x="9710928" y="5360353"/>
            <a:ext cx="4572000" cy="646331"/>
          </a:xfrm>
          <a:prstGeom prst="rect">
            <a:avLst/>
          </a:prstGeom>
          <a:noFill/>
        </p:spPr>
        <p:txBody>
          <a:bodyPr wrap="square">
            <a:spAutoFit/>
          </a:bodyPr>
          <a:lstStyle/>
          <a:p>
            <a:r>
              <a:rPr lang="en-GB" i="1"/>
              <a:t>Padam et al, </a:t>
            </a:r>
          </a:p>
          <a:p>
            <a:r>
              <a:rPr lang="en-GB" i="1"/>
              <a:t>Open Heart 2022</a:t>
            </a:r>
          </a:p>
        </p:txBody>
      </p:sp>
      <p:grpSp>
        <p:nvGrpSpPr>
          <p:cNvPr id="5" name="Group 4">
            <a:extLst>
              <a:ext uri="{FF2B5EF4-FFF2-40B4-BE49-F238E27FC236}">
                <a16:creationId xmlns:a16="http://schemas.microsoft.com/office/drawing/2014/main" id="{65EA7846-369F-563D-DE71-F95D15ACB367}"/>
              </a:ext>
            </a:extLst>
          </p:cNvPr>
          <p:cNvGrpSpPr/>
          <p:nvPr/>
        </p:nvGrpSpPr>
        <p:grpSpPr>
          <a:xfrm>
            <a:off x="8373117" y="876040"/>
            <a:ext cx="1155216" cy="3727564"/>
            <a:chOff x="7553304" y="1617024"/>
            <a:chExt cx="1155216" cy="3727564"/>
          </a:xfrm>
        </p:grpSpPr>
        <p:sp>
          <p:nvSpPr>
            <p:cNvPr id="4" name="Oval 3">
              <a:extLst>
                <a:ext uri="{FF2B5EF4-FFF2-40B4-BE49-F238E27FC236}">
                  <a16:creationId xmlns:a16="http://schemas.microsoft.com/office/drawing/2014/main" id="{2D2A7F53-52E4-76AB-5688-A95650649413}"/>
                </a:ext>
              </a:extLst>
            </p:cNvPr>
            <p:cNvSpPr/>
            <p:nvPr/>
          </p:nvSpPr>
          <p:spPr>
            <a:xfrm>
              <a:off x="7553304" y="1617024"/>
              <a:ext cx="1155216" cy="20722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id="{C0B2F5C9-4EBC-71EF-216E-DA16F5D54DA8}"/>
                </a:ext>
              </a:extLst>
            </p:cNvPr>
            <p:cNvSpPr/>
            <p:nvPr/>
          </p:nvSpPr>
          <p:spPr>
            <a:xfrm>
              <a:off x="7553304" y="1920083"/>
              <a:ext cx="1155216" cy="73404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6CB201D9-19D9-DD9E-14F7-6ABF5C4DE90A}"/>
                </a:ext>
              </a:extLst>
            </p:cNvPr>
            <p:cNvSpPr/>
            <p:nvPr/>
          </p:nvSpPr>
          <p:spPr>
            <a:xfrm>
              <a:off x="7553304" y="2697144"/>
              <a:ext cx="1155216" cy="20722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B862BCB7-35B8-7E85-BF8D-0E32912B2C56}"/>
                </a:ext>
              </a:extLst>
            </p:cNvPr>
            <p:cNvSpPr/>
            <p:nvPr/>
          </p:nvSpPr>
          <p:spPr>
            <a:xfrm>
              <a:off x="7553304" y="3417224"/>
              <a:ext cx="1155216" cy="20722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CEB7528D-80F5-8B10-4186-7F25A6995154}"/>
                </a:ext>
              </a:extLst>
            </p:cNvPr>
            <p:cNvSpPr/>
            <p:nvPr/>
          </p:nvSpPr>
          <p:spPr>
            <a:xfrm>
              <a:off x="7553304" y="5137364"/>
              <a:ext cx="1155216" cy="20722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44754922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8B010-5768-21E8-434D-C5B37B6DD9C8}"/>
              </a:ext>
            </a:extLst>
          </p:cNvPr>
          <p:cNvSpPr>
            <a:spLocks noGrp="1"/>
          </p:cNvSpPr>
          <p:nvPr>
            <p:ph type="title"/>
          </p:nvPr>
        </p:nvSpPr>
        <p:spPr>
          <a:xfrm>
            <a:off x="0" y="304771"/>
            <a:ext cx="11377264" cy="543595"/>
          </a:xfrm>
        </p:spPr>
        <p:txBody>
          <a:bodyPr/>
          <a:lstStyle/>
          <a:p>
            <a:r>
              <a:rPr lang="en-GB"/>
              <a:t>Inclisiran</a:t>
            </a:r>
          </a:p>
        </p:txBody>
      </p:sp>
      <p:grpSp>
        <p:nvGrpSpPr>
          <p:cNvPr id="4" name="Group 3">
            <a:extLst>
              <a:ext uri="{FF2B5EF4-FFF2-40B4-BE49-F238E27FC236}">
                <a16:creationId xmlns:a16="http://schemas.microsoft.com/office/drawing/2014/main" id="{970E4942-1BD4-0A2C-0EDC-8FFE1363EC5D}"/>
              </a:ext>
            </a:extLst>
          </p:cNvPr>
          <p:cNvGrpSpPr/>
          <p:nvPr/>
        </p:nvGrpSpPr>
        <p:grpSpPr>
          <a:xfrm>
            <a:off x="2711625" y="1268760"/>
            <a:ext cx="3463925" cy="2327910"/>
            <a:chOff x="3792" y="0"/>
            <a:chExt cx="3464502" cy="2327936"/>
          </a:xfrm>
        </p:grpSpPr>
        <p:pic>
          <p:nvPicPr>
            <p:cNvPr id="12" name="Picture 11">
              <a:extLst>
                <a:ext uri="{FF2B5EF4-FFF2-40B4-BE49-F238E27FC236}">
                  <a16:creationId xmlns:a16="http://schemas.microsoft.com/office/drawing/2014/main" id="{21C2EFB7-F252-2DB3-39CA-A0C74AC45677}"/>
                </a:ext>
              </a:extLst>
            </p:cNvPr>
            <p:cNvPicPr>
              <a:picLocks noChangeAspect="1"/>
            </p:cNvPicPr>
            <p:nvPr/>
          </p:nvPicPr>
          <p:blipFill rotWithShape="1">
            <a:blip r:embed="rId2"/>
            <a:srcRect l="25799" t="41405" b="3006"/>
            <a:stretch/>
          </p:blipFill>
          <p:spPr>
            <a:xfrm>
              <a:off x="282708" y="0"/>
              <a:ext cx="3185586" cy="2135207"/>
            </a:xfrm>
            <a:prstGeom prst="rect">
              <a:avLst/>
            </a:prstGeom>
          </p:spPr>
        </p:pic>
        <p:sp>
          <p:nvSpPr>
            <p:cNvPr id="13" name="TextBox 19">
              <a:extLst>
                <a:ext uri="{FF2B5EF4-FFF2-40B4-BE49-F238E27FC236}">
                  <a16:creationId xmlns:a16="http://schemas.microsoft.com/office/drawing/2014/main" id="{0FA2EAAF-C5BA-C11E-3C36-1A490099E84E}"/>
                </a:ext>
              </a:extLst>
            </p:cNvPr>
            <p:cNvSpPr txBox="1"/>
            <p:nvPr/>
          </p:nvSpPr>
          <p:spPr>
            <a:xfrm>
              <a:off x="889047" y="2063787"/>
              <a:ext cx="868680" cy="254000"/>
            </a:xfrm>
            <a:prstGeom prst="rect">
              <a:avLst/>
            </a:prstGeom>
            <a:solidFill>
              <a:schemeClr val="bg1"/>
            </a:solidFill>
          </p:spPr>
          <p:txBody>
            <a:bodyPr wrap="square" rtlCol="0">
              <a:spAutoFit/>
            </a:bodyPr>
            <a:lstStyle/>
            <a:p>
              <a:pPr algn="ctr"/>
              <a:r>
                <a:rPr lang="en-US" sz="1050">
                  <a:solidFill>
                    <a:srgbClr val="595959"/>
                  </a:solidFill>
                  <a:latin typeface="Calibri" panose="020F0502020204030204" pitchFamily="34" charset="0"/>
                  <a:ea typeface="Calibri" panose="020F0502020204030204" pitchFamily="34" charset="0"/>
                  <a:cs typeface="Times New Roman" panose="02020603050405020304" pitchFamily="18" charset="0"/>
                </a:rPr>
                <a:t>Baseline</a:t>
              </a:r>
              <a:endParaRPr lang="en-GB" sz="1200">
                <a:latin typeface="Calibri" panose="020F0502020204030204" pitchFamily="34" charset="0"/>
                <a:ea typeface="Calibri" panose="020F0502020204030204" pitchFamily="34" charset="0"/>
                <a:cs typeface="Times New Roman" panose="02020603050405020304" pitchFamily="18" charset="0"/>
              </a:endParaRPr>
            </a:p>
          </p:txBody>
        </p:sp>
        <p:sp>
          <p:nvSpPr>
            <p:cNvPr id="14" name="TextBox 21">
              <a:extLst>
                <a:ext uri="{FF2B5EF4-FFF2-40B4-BE49-F238E27FC236}">
                  <a16:creationId xmlns:a16="http://schemas.microsoft.com/office/drawing/2014/main" id="{7519CF97-C7DB-CED8-5409-121DFE3920B4}"/>
                </a:ext>
              </a:extLst>
            </p:cNvPr>
            <p:cNvSpPr txBox="1"/>
            <p:nvPr/>
          </p:nvSpPr>
          <p:spPr>
            <a:xfrm>
              <a:off x="1986932" y="2073936"/>
              <a:ext cx="1059180" cy="254000"/>
            </a:xfrm>
            <a:prstGeom prst="rect">
              <a:avLst/>
            </a:prstGeom>
            <a:solidFill>
              <a:schemeClr val="bg1"/>
            </a:solidFill>
          </p:spPr>
          <p:txBody>
            <a:bodyPr wrap="square" rtlCol="0">
              <a:spAutoFit/>
            </a:bodyPr>
            <a:lstStyle/>
            <a:p>
              <a:pPr algn="ctr"/>
              <a:r>
                <a:rPr lang="en-US" sz="1050">
                  <a:solidFill>
                    <a:srgbClr val="595959"/>
                  </a:solidFill>
                  <a:latin typeface="Calibri" panose="020F0502020204030204" pitchFamily="34" charset="0"/>
                  <a:ea typeface="Calibri" panose="020F0502020204030204" pitchFamily="34" charset="0"/>
                  <a:cs typeface="Times New Roman" panose="02020603050405020304" pitchFamily="18" charset="0"/>
                </a:rPr>
                <a:t>Post Inclisiran</a:t>
              </a:r>
              <a:endParaRPr lang="en-GB" sz="1200">
                <a:latin typeface="Calibri" panose="020F0502020204030204" pitchFamily="34" charset="0"/>
                <a:ea typeface="Calibri" panose="020F0502020204030204" pitchFamily="34" charset="0"/>
                <a:cs typeface="Times New Roman" panose="02020603050405020304" pitchFamily="18" charset="0"/>
              </a:endParaRPr>
            </a:p>
          </p:txBody>
        </p:sp>
        <p:sp>
          <p:nvSpPr>
            <p:cNvPr id="15" name="TextBox 23">
              <a:extLst>
                <a:ext uri="{FF2B5EF4-FFF2-40B4-BE49-F238E27FC236}">
                  <a16:creationId xmlns:a16="http://schemas.microsoft.com/office/drawing/2014/main" id="{FC2AE182-4CF7-8140-A277-2AC012FE3B29}"/>
                </a:ext>
              </a:extLst>
            </p:cNvPr>
            <p:cNvSpPr txBox="1"/>
            <p:nvPr/>
          </p:nvSpPr>
          <p:spPr>
            <a:xfrm rot="16200000">
              <a:off x="-442931" y="917636"/>
              <a:ext cx="1147445" cy="254000"/>
            </a:xfrm>
            <a:prstGeom prst="rect">
              <a:avLst/>
            </a:prstGeom>
            <a:solidFill>
              <a:schemeClr val="bg1"/>
            </a:solidFill>
          </p:spPr>
          <p:txBody>
            <a:bodyPr wrap="square" rtlCol="0">
              <a:spAutoFit/>
            </a:bodyPr>
            <a:lstStyle/>
            <a:p>
              <a:pPr algn="ctr"/>
              <a:r>
                <a:rPr lang="en-US" sz="1050">
                  <a:solidFill>
                    <a:srgbClr val="595959"/>
                  </a:solidFill>
                  <a:latin typeface="Calibri" panose="020F0502020204030204" pitchFamily="34" charset="0"/>
                  <a:ea typeface="Calibri" panose="020F0502020204030204" pitchFamily="34" charset="0"/>
                  <a:cs typeface="Times New Roman" panose="02020603050405020304" pitchFamily="18" charset="0"/>
                </a:rPr>
                <a:t>LDL-c mmol/L</a:t>
              </a:r>
              <a:endParaRPr lang="en-GB" sz="1200">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6" name="Group 5">
            <a:extLst>
              <a:ext uri="{FF2B5EF4-FFF2-40B4-BE49-F238E27FC236}">
                <a16:creationId xmlns:a16="http://schemas.microsoft.com/office/drawing/2014/main" id="{746FEF5C-7915-A1C1-49B3-90F73E78FAFC}"/>
              </a:ext>
            </a:extLst>
          </p:cNvPr>
          <p:cNvGrpSpPr/>
          <p:nvPr/>
        </p:nvGrpSpPr>
        <p:grpSpPr>
          <a:xfrm>
            <a:off x="6289215" y="1268761"/>
            <a:ext cx="3178175" cy="2314575"/>
            <a:chOff x="3771" y="0"/>
            <a:chExt cx="3178574" cy="2315041"/>
          </a:xfrm>
        </p:grpSpPr>
        <p:pic>
          <p:nvPicPr>
            <p:cNvPr id="7" name="Picture 6">
              <a:extLst>
                <a:ext uri="{FF2B5EF4-FFF2-40B4-BE49-F238E27FC236}">
                  <a16:creationId xmlns:a16="http://schemas.microsoft.com/office/drawing/2014/main" id="{19F3FEF0-B810-0C1B-35D2-6B6B0634FCE8}"/>
                </a:ext>
              </a:extLst>
            </p:cNvPr>
            <p:cNvPicPr>
              <a:picLocks noChangeAspect="1"/>
            </p:cNvPicPr>
            <p:nvPr/>
          </p:nvPicPr>
          <p:blipFill rotWithShape="1">
            <a:blip r:embed="rId3"/>
            <a:srcRect l="25189" t="41251" r="3729" b="3086"/>
            <a:stretch/>
          </p:blipFill>
          <p:spPr>
            <a:xfrm>
              <a:off x="239119" y="0"/>
              <a:ext cx="2943226" cy="2132418"/>
            </a:xfrm>
            <a:prstGeom prst="rect">
              <a:avLst/>
            </a:prstGeom>
          </p:spPr>
        </p:pic>
        <p:sp>
          <p:nvSpPr>
            <p:cNvPr id="8" name="TextBox 27">
              <a:extLst>
                <a:ext uri="{FF2B5EF4-FFF2-40B4-BE49-F238E27FC236}">
                  <a16:creationId xmlns:a16="http://schemas.microsoft.com/office/drawing/2014/main" id="{850D0922-7574-E86C-3CFD-8ABE5B12DBDD}"/>
                </a:ext>
              </a:extLst>
            </p:cNvPr>
            <p:cNvSpPr txBox="1"/>
            <p:nvPr/>
          </p:nvSpPr>
          <p:spPr>
            <a:xfrm>
              <a:off x="842052" y="2061125"/>
              <a:ext cx="868680" cy="253916"/>
            </a:xfrm>
            <a:prstGeom prst="rect">
              <a:avLst/>
            </a:prstGeom>
            <a:solidFill>
              <a:schemeClr val="bg1"/>
            </a:solidFill>
          </p:spPr>
          <p:txBody>
            <a:bodyPr wrap="square" rtlCol="0">
              <a:spAutoFit/>
            </a:bodyPr>
            <a:lstStyle/>
            <a:p>
              <a:pPr algn="ctr"/>
              <a:r>
                <a:rPr lang="en-US" sz="1050">
                  <a:solidFill>
                    <a:srgbClr val="595959"/>
                  </a:solidFill>
                  <a:latin typeface="Calibri" panose="020F0502020204030204" pitchFamily="34" charset="0"/>
                  <a:ea typeface="Calibri" panose="020F0502020204030204" pitchFamily="34" charset="0"/>
                  <a:cs typeface="Times New Roman" panose="02020603050405020304" pitchFamily="18" charset="0"/>
                </a:rPr>
                <a:t>Baseline</a:t>
              </a:r>
              <a:endParaRPr lang="en-GB" sz="1200">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28">
              <a:extLst>
                <a:ext uri="{FF2B5EF4-FFF2-40B4-BE49-F238E27FC236}">
                  <a16:creationId xmlns:a16="http://schemas.microsoft.com/office/drawing/2014/main" id="{367F51D0-ED34-0B08-97FF-DF7ACFFB4D07}"/>
                </a:ext>
              </a:extLst>
            </p:cNvPr>
            <p:cNvSpPr txBox="1"/>
            <p:nvPr/>
          </p:nvSpPr>
          <p:spPr>
            <a:xfrm>
              <a:off x="1783698" y="2060646"/>
              <a:ext cx="1059180" cy="254000"/>
            </a:xfrm>
            <a:prstGeom prst="rect">
              <a:avLst/>
            </a:prstGeom>
            <a:solidFill>
              <a:schemeClr val="bg1"/>
            </a:solidFill>
          </p:spPr>
          <p:txBody>
            <a:bodyPr wrap="square" rtlCol="0">
              <a:spAutoFit/>
            </a:bodyPr>
            <a:lstStyle/>
            <a:p>
              <a:pPr algn="ctr"/>
              <a:r>
                <a:rPr lang="en-US" sz="1050">
                  <a:solidFill>
                    <a:srgbClr val="595959"/>
                  </a:solidFill>
                  <a:latin typeface="Calibri" panose="020F0502020204030204" pitchFamily="34" charset="0"/>
                  <a:ea typeface="Calibri" panose="020F0502020204030204" pitchFamily="34" charset="0"/>
                  <a:cs typeface="Times New Roman" panose="02020603050405020304" pitchFamily="18" charset="0"/>
                </a:rPr>
                <a:t>Post Inclisiran</a:t>
              </a:r>
              <a:endParaRPr lang="en-GB" sz="1200">
                <a:latin typeface="Calibri" panose="020F0502020204030204" pitchFamily="34" charset="0"/>
                <a:ea typeface="Calibri" panose="020F0502020204030204" pitchFamily="34" charset="0"/>
                <a:cs typeface="Times New Roman" panose="02020603050405020304" pitchFamily="18" charset="0"/>
              </a:endParaRPr>
            </a:p>
          </p:txBody>
        </p:sp>
        <p:sp>
          <p:nvSpPr>
            <p:cNvPr id="10" name="TextBox 29">
              <a:extLst>
                <a:ext uri="{FF2B5EF4-FFF2-40B4-BE49-F238E27FC236}">
                  <a16:creationId xmlns:a16="http://schemas.microsoft.com/office/drawing/2014/main" id="{A3775F5D-0421-D25C-2D77-E0642EF67321}"/>
                </a:ext>
              </a:extLst>
            </p:cNvPr>
            <p:cNvSpPr txBox="1"/>
            <p:nvPr/>
          </p:nvSpPr>
          <p:spPr>
            <a:xfrm rot="16200000">
              <a:off x="-442952" y="914672"/>
              <a:ext cx="1147445" cy="254000"/>
            </a:xfrm>
            <a:prstGeom prst="rect">
              <a:avLst/>
            </a:prstGeom>
            <a:solidFill>
              <a:schemeClr val="bg1"/>
            </a:solidFill>
          </p:spPr>
          <p:txBody>
            <a:bodyPr wrap="square" rtlCol="0">
              <a:spAutoFit/>
            </a:bodyPr>
            <a:lstStyle/>
            <a:p>
              <a:pPr algn="ctr"/>
              <a:r>
                <a:rPr lang="en-US" sz="1050">
                  <a:solidFill>
                    <a:srgbClr val="595959"/>
                  </a:solidFill>
                  <a:latin typeface="Calibri" panose="020F0502020204030204" pitchFamily="34" charset="0"/>
                  <a:ea typeface="Calibri" panose="020F0502020204030204" pitchFamily="34" charset="0"/>
                  <a:cs typeface="Times New Roman" panose="02020603050405020304" pitchFamily="18" charset="0"/>
                </a:rPr>
                <a:t>LDL-c mmol/L</a:t>
              </a:r>
              <a:endParaRPr lang="en-GB" sz="1200">
                <a:latin typeface="Calibri" panose="020F0502020204030204" pitchFamily="34" charset="0"/>
                <a:ea typeface="Calibri" panose="020F0502020204030204" pitchFamily="34" charset="0"/>
                <a:cs typeface="Times New Roman" panose="02020603050405020304" pitchFamily="18" charset="0"/>
              </a:endParaRPr>
            </a:p>
          </p:txBody>
        </p:sp>
        <p:sp>
          <p:nvSpPr>
            <p:cNvPr id="11" name="Text Box 46">
              <a:extLst>
                <a:ext uri="{FF2B5EF4-FFF2-40B4-BE49-F238E27FC236}">
                  <a16:creationId xmlns:a16="http://schemas.microsoft.com/office/drawing/2014/main" id="{7053F839-42A9-F151-82A1-93AF64F0125A}"/>
                </a:ext>
              </a:extLst>
            </p:cNvPr>
            <p:cNvSpPr txBox="1"/>
            <p:nvPr/>
          </p:nvSpPr>
          <p:spPr>
            <a:xfrm>
              <a:off x="2204454" y="652189"/>
              <a:ext cx="385551" cy="25241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en-GB" sz="1050">
                  <a:solidFill>
                    <a:srgbClr val="000000"/>
                  </a:solidFill>
                  <a:latin typeface="Calibri" panose="020F0502020204030204" pitchFamily="34" charset="0"/>
                  <a:ea typeface="Calibri" panose="020F0502020204030204" pitchFamily="34" charset="0"/>
                  <a:cs typeface="Times New Roman" panose="02020603050405020304" pitchFamily="18" charset="0"/>
                </a:rPr>
                <a:t>** </a:t>
              </a:r>
              <a:endParaRPr lang="en-GB" sz="1200">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16" name="Group 15">
            <a:extLst>
              <a:ext uri="{FF2B5EF4-FFF2-40B4-BE49-F238E27FC236}">
                <a16:creationId xmlns:a16="http://schemas.microsoft.com/office/drawing/2014/main" id="{35D4D547-BCBD-1E04-1C4D-138D540D7896}"/>
              </a:ext>
            </a:extLst>
          </p:cNvPr>
          <p:cNvGrpSpPr/>
          <p:nvPr/>
        </p:nvGrpSpPr>
        <p:grpSpPr>
          <a:xfrm>
            <a:off x="2667492" y="3872875"/>
            <a:ext cx="3771900" cy="2419350"/>
            <a:chOff x="0" y="12357"/>
            <a:chExt cx="4248150" cy="2278146"/>
          </a:xfrm>
        </p:grpSpPr>
        <p:graphicFrame>
          <p:nvGraphicFramePr>
            <p:cNvPr id="23" name="Chart 22">
              <a:extLst>
                <a:ext uri="{FF2B5EF4-FFF2-40B4-BE49-F238E27FC236}">
                  <a16:creationId xmlns:a16="http://schemas.microsoft.com/office/drawing/2014/main" id="{735E3990-5E19-F25F-207D-48CCFF20D8F2}"/>
                </a:ext>
              </a:extLst>
            </p:cNvPr>
            <p:cNvGraphicFramePr/>
            <p:nvPr/>
          </p:nvGraphicFramePr>
          <p:xfrm>
            <a:off x="0" y="18473"/>
            <a:ext cx="4248150" cy="2272030"/>
          </p:xfrm>
          <a:graphic>
            <a:graphicData uri="http://schemas.openxmlformats.org/drawingml/2006/chart">
              <c:chart xmlns:c="http://schemas.openxmlformats.org/drawingml/2006/chart" xmlns:r="http://schemas.openxmlformats.org/officeDocument/2006/relationships" r:id="rId4"/>
            </a:graphicData>
          </a:graphic>
        </p:graphicFrame>
        <p:sp>
          <p:nvSpPr>
            <p:cNvPr id="24" name="Text Box 46">
              <a:extLst>
                <a:ext uri="{FF2B5EF4-FFF2-40B4-BE49-F238E27FC236}">
                  <a16:creationId xmlns:a16="http://schemas.microsoft.com/office/drawing/2014/main" id="{DE45BAC1-A628-B648-F8E1-C2A335F323BD}"/>
                </a:ext>
              </a:extLst>
            </p:cNvPr>
            <p:cNvSpPr txBox="1"/>
            <p:nvPr/>
          </p:nvSpPr>
          <p:spPr>
            <a:xfrm>
              <a:off x="1101290" y="466617"/>
              <a:ext cx="324485" cy="21653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en-GB" sz="1050">
                  <a:latin typeface="Calibri" panose="020F0502020204030204" pitchFamily="34" charset="0"/>
                  <a:ea typeface="Calibri" panose="020F0502020204030204" pitchFamily="34" charset="0"/>
                  <a:cs typeface="Times New Roman" panose="02020603050405020304" pitchFamily="18" charset="0"/>
                </a:rPr>
                <a:t>*</a:t>
              </a:r>
              <a:endParaRPr lang="en-GB" sz="1200">
                <a:latin typeface="Calibri" panose="020F0502020204030204" pitchFamily="34" charset="0"/>
                <a:ea typeface="Calibri" panose="020F0502020204030204" pitchFamily="34" charset="0"/>
                <a:cs typeface="Times New Roman" panose="02020603050405020304" pitchFamily="18" charset="0"/>
              </a:endParaRPr>
            </a:p>
          </p:txBody>
        </p:sp>
        <p:sp>
          <p:nvSpPr>
            <p:cNvPr id="25" name="Text Box 66">
              <a:extLst>
                <a:ext uri="{FF2B5EF4-FFF2-40B4-BE49-F238E27FC236}">
                  <a16:creationId xmlns:a16="http://schemas.microsoft.com/office/drawing/2014/main" id="{FFD7AECA-1F66-C8ED-0130-72BDBA62CDA3}"/>
                </a:ext>
              </a:extLst>
            </p:cNvPr>
            <p:cNvSpPr txBox="1"/>
            <p:nvPr/>
          </p:nvSpPr>
          <p:spPr>
            <a:xfrm>
              <a:off x="3133608" y="466617"/>
              <a:ext cx="324485" cy="21653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en-GB" sz="1050">
                  <a:latin typeface="Calibri" panose="020F0502020204030204" pitchFamily="34" charset="0"/>
                  <a:ea typeface="Calibri" panose="020F0502020204030204" pitchFamily="34" charset="0"/>
                  <a:cs typeface="Times New Roman" panose="02020603050405020304" pitchFamily="18" charset="0"/>
                </a:rPr>
                <a:t>** </a:t>
              </a:r>
              <a:endParaRPr lang="en-GB" sz="1200">
                <a:latin typeface="Calibri" panose="020F0502020204030204" pitchFamily="34" charset="0"/>
                <a:ea typeface="Calibri" panose="020F0502020204030204" pitchFamily="34" charset="0"/>
                <a:cs typeface="Times New Roman" panose="02020603050405020304" pitchFamily="18" charset="0"/>
              </a:endParaRPr>
            </a:p>
          </p:txBody>
        </p:sp>
        <p:sp>
          <p:nvSpPr>
            <p:cNvPr id="26" name="Text Box 67">
              <a:extLst>
                <a:ext uri="{FF2B5EF4-FFF2-40B4-BE49-F238E27FC236}">
                  <a16:creationId xmlns:a16="http://schemas.microsoft.com/office/drawing/2014/main" id="{FE9B16D1-331B-FD41-56D0-B0671D428BAA}"/>
                </a:ext>
              </a:extLst>
            </p:cNvPr>
            <p:cNvSpPr txBox="1"/>
            <p:nvPr/>
          </p:nvSpPr>
          <p:spPr>
            <a:xfrm>
              <a:off x="2117502" y="466617"/>
              <a:ext cx="324485" cy="21653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en-GB" sz="1050">
                  <a:latin typeface="Calibri" panose="020F0502020204030204" pitchFamily="34" charset="0"/>
                  <a:ea typeface="Calibri" panose="020F0502020204030204" pitchFamily="34" charset="0"/>
                  <a:cs typeface="Times New Roman" panose="02020603050405020304" pitchFamily="18" charset="0"/>
                </a:rPr>
                <a:t>** </a:t>
              </a:r>
              <a:endParaRPr lang="en-GB" sz="1200">
                <a:latin typeface="Calibri" panose="020F0502020204030204" pitchFamily="34" charset="0"/>
                <a:ea typeface="Calibri" panose="020F0502020204030204" pitchFamily="34" charset="0"/>
                <a:cs typeface="Times New Roman" panose="02020603050405020304" pitchFamily="18" charset="0"/>
              </a:endParaRPr>
            </a:p>
          </p:txBody>
        </p:sp>
        <p:sp>
          <p:nvSpPr>
            <p:cNvPr id="27" name="Text Box 68">
              <a:extLst>
                <a:ext uri="{FF2B5EF4-FFF2-40B4-BE49-F238E27FC236}">
                  <a16:creationId xmlns:a16="http://schemas.microsoft.com/office/drawing/2014/main" id="{7A3603FB-C6B5-6D41-E813-F7379D34C7E5}"/>
                </a:ext>
              </a:extLst>
            </p:cNvPr>
            <p:cNvSpPr txBox="1"/>
            <p:nvPr/>
          </p:nvSpPr>
          <p:spPr>
            <a:xfrm>
              <a:off x="12169" y="12357"/>
              <a:ext cx="269116" cy="288964"/>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en-GB" sz="1200">
                  <a:latin typeface="Calibri" panose="020F0502020204030204" pitchFamily="34" charset="0"/>
                  <a:ea typeface="Calibri" panose="020F0502020204030204" pitchFamily="34" charset="0"/>
                  <a:cs typeface="Times New Roman" panose="02020603050405020304" pitchFamily="18" charset="0"/>
                </a:rPr>
                <a:t>C</a:t>
              </a:r>
            </a:p>
          </p:txBody>
        </p:sp>
      </p:grpSp>
      <p:grpSp>
        <p:nvGrpSpPr>
          <p:cNvPr id="17" name="Group 16">
            <a:extLst>
              <a:ext uri="{FF2B5EF4-FFF2-40B4-BE49-F238E27FC236}">
                <a16:creationId xmlns:a16="http://schemas.microsoft.com/office/drawing/2014/main" id="{A8F89367-BF5A-3C88-9731-73C371A72A0D}"/>
              </a:ext>
            </a:extLst>
          </p:cNvPr>
          <p:cNvGrpSpPr/>
          <p:nvPr/>
        </p:nvGrpSpPr>
        <p:grpSpPr>
          <a:xfrm>
            <a:off x="6210792" y="3880496"/>
            <a:ext cx="3300730" cy="2400935"/>
            <a:chOff x="0" y="0"/>
            <a:chExt cx="4220845" cy="2270125"/>
          </a:xfrm>
        </p:grpSpPr>
        <p:graphicFrame>
          <p:nvGraphicFramePr>
            <p:cNvPr id="18" name="Chart 17">
              <a:extLst>
                <a:ext uri="{FF2B5EF4-FFF2-40B4-BE49-F238E27FC236}">
                  <a16:creationId xmlns:a16="http://schemas.microsoft.com/office/drawing/2014/main" id="{0E1502BD-7972-1586-C54F-52A77B67565E}"/>
                </a:ext>
              </a:extLst>
            </p:cNvPr>
            <p:cNvGraphicFramePr/>
            <p:nvPr/>
          </p:nvGraphicFramePr>
          <p:xfrm>
            <a:off x="0" y="0"/>
            <a:ext cx="4220845" cy="2270125"/>
          </p:xfrm>
          <a:graphic>
            <a:graphicData uri="http://schemas.openxmlformats.org/drawingml/2006/chart">
              <c:chart xmlns:c="http://schemas.openxmlformats.org/drawingml/2006/chart" xmlns:r="http://schemas.openxmlformats.org/officeDocument/2006/relationships" r:id="rId5"/>
            </a:graphicData>
          </a:graphic>
        </p:graphicFrame>
        <p:sp>
          <p:nvSpPr>
            <p:cNvPr id="19" name="Text Box 78">
              <a:extLst>
                <a:ext uri="{FF2B5EF4-FFF2-40B4-BE49-F238E27FC236}">
                  <a16:creationId xmlns:a16="http://schemas.microsoft.com/office/drawing/2014/main" id="{C091A492-447B-9822-6440-4189AD393EC4}"/>
                </a:ext>
              </a:extLst>
            </p:cNvPr>
            <p:cNvSpPr txBox="1"/>
            <p:nvPr/>
          </p:nvSpPr>
          <p:spPr>
            <a:xfrm>
              <a:off x="1190414" y="373800"/>
              <a:ext cx="324486" cy="21653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en-GB" sz="1050">
                  <a:latin typeface="Calibri" panose="020F0502020204030204" pitchFamily="34" charset="0"/>
                  <a:ea typeface="Calibri" panose="020F0502020204030204" pitchFamily="34" charset="0"/>
                  <a:cs typeface="Times New Roman" panose="02020603050405020304" pitchFamily="18" charset="0"/>
                </a:rPr>
                <a:t>** </a:t>
              </a:r>
              <a:endParaRPr lang="en-GB" sz="1200">
                <a:latin typeface="Calibri" panose="020F0502020204030204" pitchFamily="34" charset="0"/>
                <a:ea typeface="Calibri" panose="020F0502020204030204" pitchFamily="34" charset="0"/>
                <a:cs typeface="Times New Roman" panose="02020603050405020304" pitchFamily="18" charset="0"/>
              </a:endParaRPr>
            </a:p>
          </p:txBody>
        </p:sp>
        <p:sp>
          <p:nvSpPr>
            <p:cNvPr id="20" name="Text Box 79">
              <a:extLst>
                <a:ext uri="{FF2B5EF4-FFF2-40B4-BE49-F238E27FC236}">
                  <a16:creationId xmlns:a16="http://schemas.microsoft.com/office/drawing/2014/main" id="{1E5EFDC3-C7B1-420E-3366-A2DC075FD1F6}"/>
                </a:ext>
              </a:extLst>
            </p:cNvPr>
            <p:cNvSpPr txBox="1"/>
            <p:nvPr/>
          </p:nvSpPr>
          <p:spPr>
            <a:xfrm>
              <a:off x="3399917" y="370703"/>
              <a:ext cx="324486" cy="21653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en-GB" sz="1050">
                  <a:latin typeface="Calibri" panose="020F0502020204030204" pitchFamily="34" charset="0"/>
                  <a:ea typeface="Calibri" panose="020F0502020204030204" pitchFamily="34" charset="0"/>
                  <a:cs typeface="Times New Roman" panose="02020603050405020304" pitchFamily="18" charset="0"/>
                </a:rPr>
                <a:t>** </a:t>
              </a:r>
              <a:endParaRPr lang="en-GB" sz="1200">
                <a:latin typeface="Calibri" panose="020F0502020204030204" pitchFamily="34" charset="0"/>
                <a:ea typeface="Calibri" panose="020F0502020204030204" pitchFamily="34" charset="0"/>
                <a:cs typeface="Times New Roman" panose="02020603050405020304" pitchFamily="18" charset="0"/>
              </a:endParaRPr>
            </a:p>
          </p:txBody>
        </p:sp>
        <p:sp>
          <p:nvSpPr>
            <p:cNvPr id="21" name="Text Box 80">
              <a:extLst>
                <a:ext uri="{FF2B5EF4-FFF2-40B4-BE49-F238E27FC236}">
                  <a16:creationId xmlns:a16="http://schemas.microsoft.com/office/drawing/2014/main" id="{A530BBAB-CDB8-7598-9AF8-984916613CC3}"/>
                </a:ext>
              </a:extLst>
            </p:cNvPr>
            <p:cNvSpPr txBox="1"/>
            <p:nvPr/>
          </p:nvSpPr>
          <p:spPr>
            <a:xfrm>
              <a:off x="2275452" y="364524"/>
              <a:ext cx="324486" cy="21653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en-GB" sz="1050">
                  <a:latin typeface="Calibri" panose="020F0502020204030204" pitchFamily="34" charset="0"/>
                  <a:ea typeface="Calibri" panose="020F0502020204030204" pitchFamily="34" charset="0"/>
                  <a:cs typeface="Times New Roman" panose="02020603050405020304" pitchFamily="18" charset="0"/>
                </a:rPr>
                <a:t>** </a:t>
              </a:r>
              <a:endParaRPr lang="en-GB" sz="1200">
                <a:latin typeface="Calibri" panose="020F0502020204030204" pitchFamily="34" charset="0"/>
                <a:ea typeface="Calibri" panose="020F0502020204030204" pitchFamily="34" charset="0"/>
                <a:cs typeface="Times New Roman" panose="02020603050405020304" pitchFamily="18" charset="0"/>
              </a:endParaRPr>
            </a:p>
          </p:txBody>
        </p:sp>
        <p:sp>
          <p:nvSpPr>
            <p:cNvPr id="22" name="Text Box 81">
              <a:extLst>
                <a:ext uri="{FF2B5EF4-FFF2-40B4-BE49-F238E27FC236}">
                  <a16:creationId xmlns:a16="http://schemas.microsoft.com/office/drawing/2014/main" id="{52736963-EC54-23A3-BB71-8CF7DC24BC60}"/>
                </a:ext>
              </a:extLst>
            </p:cNvPr>
            <p:cNvSpPr txBox="1"/>
            <p:nvPr/>
          </p:nvSpPr>
          <p:spPr>
            <a:xfrm>
              <a:off x="6178" y="6178"/>
              <a:ext cx="269116" cy="288964"/>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en-GB" sz="1200">
                  <a:latin typeface="Calibri" panose="020F0502020204030204" pitchFamily="34" charset="0"/>
                  <a:ea typeface="Calibri" panose="020F0502020204030204" pitchFamily="34" charset="0"/>
                  <a:cs typeface="Times New Roman" panose="02020603050405020304" pitchFamily="18" charset="0"/>
                </a:rPr>
                <a:t>D</a:t>
              </a:r>
            </a:p>
          </p:txBody>
        </p:sp>
      </p:grpSp>
      <p:sp>
        <p:nvSpPr>
          <p:cNvPr id="3" name="TextBox 2">
            <a:extLst>
              <a:ext uri="{FF2B5EF4-FFF2-40B4-BE49-F238E27FC236}">
                <a16:creationId xmlns:a16="http://schemas.microsoft.com/office/drawing/2014/main" id="{5C904B4E-F6D6-F3EA-0DB5-113C44F253D5}"/>
              </a:ext>
            </a:extLst>
          </p:cNvPr>
          <p:cNvSpPr txBox="1"/>
          <p:nvPr/>
        </p:nvSpPr>
        <p:spPr>
          <a:xfrm>
            <a:off x="7752184" y="6488668"/>
            <a:ext cx="4572000" cy="369332"/>
          </a:xfrm>
          <a:prstGeom prst="rect">
            <a:avLst/>
          </a:prstGeom>
          <a:noFill/>
        </p:spPr>
        <p:txBody>
          <a:bodyPr wrap="square">
            <a:spAutoFit/>
          </a:bodyPr>
          <a:lstStyle/>
          <a:p>
            <a:r>
              <a:rPr lang="en-GB" i="1" err="1"/>
              <a:t>Padam</a:t>
            </a:r>
            <a:r>
              <a:rPr lang="en-GB" i="1"/>
              <a:t> et al, Open Heart 2022</a:t>
            </a:r>
          </a:p>
        </p:txBody>
      </p:sp>
    </p:spTree>
    <p:extLst>
      <p:ext uri="{BB962C8B-B14F-4D97-AF65-F5344CB8AC3E}">
        <p14:creationId xmlns:p14="http://schemas.microsoft.com/office/powerpoint/2010/main" val="123899783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D6F347-3D83-03B7-68EB-E406424E838E}"/>
              </a:ext>
            </a:extLst>
          </p:cNvPr>
          <p:cNvSpPr>
            <a:spLocks noGrp="1"/>
          </p:cNvSpPr>
          <p:nvPr>
            <p:ph type="title"/>
          </p:nvPr>
        </p:nvSpPr>
        <p:spPr>
          <a:xfrm>
            <a:off x="0" y="348890"/>
            <a:ext cx="11377264" cy="543595"/>
          </a:xfrm>
        </p:spPr>
        <p:txBody>
          <a:bodyPr/>
          <a:lstStyle/>
          <a:p>
            <a:r>
              <a:rPr lang="en-GB"/>
              <a:t>Inclisiran</a:t>
            </a:r>
          </a:p>
        </p:txBody>
      </p:sp>
      <p:graphicFrame>
        <p:nvGraphicFramePr>
          <p:cNvPr id="4" name="Chart 3">
            <a:extLst>
              <a:ext uri="{FF2B5EF4-FFF2-40B4-BE49-F238E27FC236}">
                <a16:creationId xmlns:a16="http://schemas.microsoft.com/office/drawing/2014/main" id="{6DB515CE-EFBE-5F4D-AE39-8CBCAE834471}"/>
              </a:ext>
            </a:extLst>
          </p:cNvPr>
          <p:cNvGraphicFramePr/>
          <p:nvPr>
            <p:extLst>
              <p:ext uri="{D42A27DB-BD31-4B8C-83A1-F6EECF244321}">
                <p14:modId xmlns:p14="http://schemas.microsoft.com/office/powerpoint/2010/main" val="2624577286"/>
              </p:ext>
            </p:extLst>
          </p:nvPr>
        </p:nvGraphicFramePr>
        <p:xfrm>
          <a:off x="1975104" y="1166094"/>
          <a:ext cx="8267648" cy="5071218"/>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a:extLst>
              <a:ext uri="{FF2B5EF4-FFF2-40B4-BE49-F238E27FC236}">
                <a16:creationId xmlns:a16="http://schemas.microsoft.com/office/drawing/2014/main" id="{12078CA4-3E6B-F014-4048-6462FFE0E54A}"/>
              </a:ext>
            </a:extLst>
          </p:cNvPr>
          <p:cNvSpPr txBox="1"/>
          <p:nvPr/>
        </p:nvSpPr>
        <p:spPr>
          <a:xfrm>
            <a:off x="8794600" y="5691906"/>
            <a:ext cx="4572000" cy="369332"/>
          </a:xfrm>
          <a:prstGeom prst="rect">
            <a:avLst/>
          </a:prstGeom>
          <a:noFill/>
        </p:spPr>
        <p:txBody>
          <a:bodyPr wrap="square">
            <a:spAutoFit/>
          </a:bodyPr>
          <a:lstStyle/>
          <a:p>
            <a:r>
              <a:rPr lang="en-GB" i="1"/>
              <a:t>Padam et al, Open Heart 2022</a:t>
            </a:r>
          </a:p>
        </p:txBody>
      </p:sp>
    </p:spTree>
    <p:extLst>
      <p:ext uri="{BB962C8B-B14F-4D97-AF65-F5344CB8AC3E}">
        <p14:creationId xmlns:p14="http://schemas.microsoft.com/office/powerpoint/2010/main" val="103556202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DDA7449-9099-9444-C651-151E0C905850}"/>
              </a:ext>
            </a:extLst>
          </p:cNvPr>
          <p:cNvSpPr>
            <a:spLocks noGrp="1"/>
          </p:cNvSpPr>
          <p:nvPr>
            <p:ph type="sldNum" sz="quarter" idx="12"/>
          </p:nvPr>
        </p:nvSpPr>
        <p:spPr/>
        <p:txBody>
          <a:bodyPr/>
          <a:lstStyle/>
          <a:p>
            <a:r>
              <a:rPr lang="en-GB"/>
              <a:t> </a:t>
            </a:r>
          </a:p>
        </p:txBody>
      </p:sp>
      <p:sp>
        <p:nvSpPr>
          <p:cNvPr id="4" name="Title 3">
            <a:extLst>
              <a:ext uri="{FF2B5EF4-FFF2-40B4-BE49-F238E27FC236}">
                <a16:creationId xmlns:a16="http://schemas.microsoft.com/office/drawing/2014/main" id="{A17E5713-E2D6-748F-0A1A-7BE4F4BC026B}"/>
              </a:ext>
            </a:extLst>
          </p:cNvPr>
          <p:cNvSpPr>
            <a:spLocks noGrp="1"/>
          </p:cNvSpPr>
          <p:nvPr>
            <p:ph type="title"/>
          </p:nvPr>
        </p:nvSpPr>
        <p:spPr/>
        <p:txBody>
          <a:bodyPr lIns="91440" tIns="45720" rIns="91440" bIns="45720" anchor="t"/>
          <a:lstStyle/>
          <a:p>
            <a:r>
              <a:rPr lang="en-US"/>
              <a:t>Content</a:t>
            </a:r>
          </a:p>
        </p:txBody>
      </p:sp>
      <p:sp>
        <p:nvSpPr>
          <p:cNvPr id="6" name="TextBox 5">
            <a:extLst>
              <a:ext uri="{FF2B5EF4-FFF2-40B4-BE49-F238E27FC236}">
                <a16:creationId xmlns:a16="http://schemas.microsoft.com/office/drawing/2014/main" id="{10EFF78E-B6E1-F208-9D63-0D243D23908D}"/>
              </a:ext>
            </a:extLst>
          </p:cNvPr>
          <p:cNvSpPr txBox="1"/>
          <p:nvPr/>
        </p:nvSpPr>
        <p:spPr>
          <a:xfrm>
            <a:off x="113016" y="1595021"/>
            <a:ext cx="8134169" cy="2554545"/>
          </a:xfrm>
          <a:prstGeom prst="rect">
            <a:avLst/>
          </a:prstGeom>
          <a:noFill/>
        </p:spPr>
        <p:txBody>
          <a:bodyPr wrap="square">
            <a:spAutoFit/>
          </a:bodyPr>
          <a:lstStyle/>
          <a:p>
            <a:pPr marL="514350" indent="-514350">
              <a:buFont typeface="+mj-lt"/>
              <a:buAutoNum type="arabicPeriod"/>
            </a:pPr>
            <a:r>
              <a:rPr lang="en-GB" sz="4000"/>
              <a:t>CV Risk and lipid lowering</a:t>
            </a:r>
          </a:p>
          <a:p>
            <a:pPr marL="514350" indent="-514350">
              <a:buFont typeface="+mj-lt"/>
              <a:buAutoNum type="arabicPeriod"/>
            </a:pPr>
            <a:r>
              <a:rPr lang="en-GB" sz="4000"/>
              <a:t>Lipid lowering therapies</a:t>
            </a:r>
          </a:p>
          <a:p>
            <a:pPr marL="514350" indent="-514350">
              <a:buFont typeface="+mj-lt"/>
              <a:buAutoNum type="arabicPeriod"/>
            </a:pPr>
            <a:r>
              <a:rPr lang="en-GB" sz="4000" b="1"/>
              <a:t>Pathways for lipid management</a:t>
            </a:r>
            <a:endParaRPr lang="en-GB" sz="4000" b="1">
              <a:cs typeface="Calibri"/>
            </a:endParaRPr>
          </a:p>
        </p:txBody>
      </p:sp>
      <p:pic>
        <p:nvPicPr>
          <p:cNvPr id="5" name="Picture 4" descr="A close-up of a sign&#10;&#10;Description automatically generated">
            <a:extLst>
              <a:ext uri="{FF2B5EF4-FFF2-40B4-BE49-F238E27FC236}">
                <a16:creationId xmlns:a16="http://schemas.microsoft.com/office/drawing/2014/main" id="{FB23B2D6-7B91-E71C-D14B-FD55D88D7C40}"/>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8166770" y="3245389"/>
            <a:ext cx="4025230" cy="2680132"/>
          </a:xfrm>
          <a:prstGeom prst="rect">
            <a:avLst/>
          </a:prstGeom>
        </p:spPr>
      </p:pic>
    </p:spTree>
    <p:extLst>
      <p:ext uri="{BB962C8B-B14F-4D97-AF65-F5344CB8AC3E}">
        <p14:creationId xmlns:p14="http://schemas.microsoft.com/office/powerpoint/2010/main" val="245302689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B1279EF-E26B-4385-9A05-4BD545C8F34A}"/>
              </a:ext>
            </a:extLst>
          </p:cNvPr>
          <p:cNvPicPr>
            <a:picLocks noChangeAspect="1"/>
          </p:cNvPicPr>
          <p:nvPr/>
        </p:nvPicPr>
        <p:blipFill rotWithShape="1">
          <a:blip r:embed="rId2"/>
          <a:srcRect l="10625" t="16890" r="15351" b="6601"/>
          <a:stretch/>
        </p:blipFill>
        <p:spPr>
          <a:xfrm>
            <a:off x="1775520" y="917146"/>
            <a:ext cx="8640960" cy="5023708"/>
          </a:xfrm>
          <a:prstGeom prst="rect">
            <a:avLst/>
          </a:prstGeom>
          <a:ln>
            <a:solidFill>
              <a:schemeClr val="accent1"/>
            </a:solidFill>
          </a:ln>
        </p:spPr>
      </p:pic>
      <p:pic>
        <p:nvPicPr>
          <p:cNvPr id="17" name="Picture 16">
            <a:extLst>
              <a:ext uri="{FF2B5EF4-FFF2-40B4-BE49-F238E27FC236}">
                <a16:creationId xmlns:a16="http://schemas.microsoft.com/office/drawing/2014/main" id="{3D3D6AE1-6484-4825-9510-C429E0A5EEA5}"/>
              </a:ext>
            </a:extLst>
          </p:cNvPr>
          <p:cNvPicPr>
            <a:picLocks noChangeAspect="1"/>
          </p:cNvPicPr>
          <p:nvPr/>
        </p:nvPicPr>
        <p:blipFill rotWithShape="1">
          <a:blip r:embed="rId3"/>
          <a:srcRect l="10625" t="19201" r="14563" b="73799"/>
          <a:stretch/>
        </p:blipFill>
        <p:spPr>
          <a:xfrm>
            <a:off x="1679317" y="245952"/>
            <a:ext cx="8833366" cy="464914"/>
          </a:xfrm>
          <a:prstGeom prst="rect">
            <a:avLst/>
          </a:prstGeom>
        </p:spPr>
      </p:pic>
    </p:spTree>
    <p:extLst>
      <p:ext uri="{BB962C8B-B14F-4D97-AF65-F5344CB8AC3E}">
        <p14:creationId xmlns:p14="http://schemas.microsoft.com/office/powerpoint/2010/main" val="103833937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D8C0ED-7C05-FBC9-D635-43073ACDEC10}"/>
              </a:ext>
            </a:extLst>
          </p:cNvPr>
          <p:cNvPicPr>
            <a:picLocks noChangeAspect="1"/>
          </p:cNvPicPr>
          <p:nvPr/>
        </p:nvPicPr>
        <p:blipFill rotWithShape="1">
          <a:blip r:embed="rId2"/>
          <a:srcRect l="30313" t="24801" r="31100" b="10800"/>
          <a:stretch/>
        </p:blipFill>
        <p:spPr>
          <a:xfrm>
            <a:off x="2855640" y="116633"/>
            <a:ext cx="6809452" cy="6392547"/>
          </a:xfrm>
          <a:prstGeom prst="rect">
            <a:avLst/>
          </a:prstGeom>
        </p:spPr>
      </p:pic>
      <p:sp>
        <p:nvSpPr>
          <p:cNvPr id="4" name="TextBox 3">
            <a:extLst>
              <a:ext uri="{FF2B5EF4-FFF2-40B4-BE49-F238E27FC236}">
                <a16:creationId xmlns:a16="http://schemas.microsoft.com/office/drawing/2014/main" id="{ECA4F3C9-7BFB-294B-EEEC-483CB86347AC}"/>
              </a:ext>
            </a:extLst>
          </p:cNvPr>
          <p:cNvSpPr txBox="1"/>
          <p:nvPr/>
        </p:nvSpPr>
        <p:spPr>
          <a:xfrm>
            <a:off x="8832304" y="6488668"/>
            <a:ext cx="4572000" cy="369332"/>
          </a:xfrm>
          <a:prstGeom prst="rect">
            <a:avLst/>
          </a:prstGeom>
          <a:noFill/>
        </p:spPr>
        <p:txBody>
          <a:bodyPr wrap="square" lIns="91440" tIns="45720" rIns="91440" bIns="45720" anchor="t">
            <a:spAutoFit/>
          </a:bodyPr>
          <a:lstStyle/>
          <a:p>
            <a:r>
              <a:rPr lang="en-GB" i="1">
                <a:cs typeface="Calibri"/>
              </a:rPr>
              <a:t>AAC/ NHS England</a:t>
            </a:r>
          </a:p>
        </p:txBody>
      </p:sp>
    </p:spTree>
    <p:extLst>
      <p:ext uri="{BB962C8B-B14F-4D97-AF65-F5344CB8AC3E}">
        <p14:creationId xmlns:p14="http://schemas.microsoft.com/office/powerpoint/2010/main" val="21405737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E76F84FA-B8EB-462F-97BA-032CB76B4E3A}" type="slidenum">
              <a:rPr lang="en-GB" smtClean="0"/>
              <a:t>6</a:t>
            </a:fld>
            <a:endParaRPr lang="en-GB"/>
          </a:p>
        </p:txBody>
      </p:sp>
      <p:sp>
        <p:nvSpPr>
          <p:cNvPr id="4" name="Title 3"/>
          <p:cNvSpPr>
            <a:spLocks noGrp="1"/>
          </p:cNvSpPr>
          <p:nvPr>
            <p:ph type="title"/>
          </p:nvPr>
        </p:nvSpPr>
        <p:spPr/>
        <p:txBody>
          <a:bodyPr/>
          <a:lstStyle/>
          <a:p>
            <a:r>
              <a:rPr lang="en-GB" sz="4000"/>
              <a:t>QOF - Cholesterol control and Lipid Management</a:t>
            </a:r>
          </a:p>
        </p:txBody>
      </p:sp>
      <p:pic>
        <p:nvPicPr>
          <p:cNvPr id="9" name="Picture 8">
            <a:extLst>
              <a:ext uri="{FF2B5EF4-FFF2-40B4-BE49-F238E27FC236}">
                <a16:creationId xmlns:a16="http://schemas.microsoft.com/office/drawing/2014/main" id="{C51AE5AB-931C-8E3B-0195-27B9DE951041}"/>
              </a:ext>
            </a:extLst>
          </p:cNvPr>
          <p:cNvPicPr>
            <a:picLocks noChangeAspect="1"/>
          </p:cNvPicPr>
          <p:nvPr/>
        </p:nvPicPr>
        <p:blipFill>
          <a:blip r:embed="rId3"/>
          <a:stretch>
            <a:fillRect/>
          </a:stretch>
        </p:blipFill>
        <p:spPr>
          <a:xfrm>
            <a:off x="2569027" y="1698173"/>
            <a:ext cx="7209753" cy="4228798"/>
          </a:xfrm>
          <a:prstGeom prst="rect">
            <a:avLst/>
          </a:prstGeom>
        </p:spPr>
      </p:pic>
      <p:pic>
        <p:nvPicPr>
          <p:cNvPr id="11" name="Picture 10">
            <a:extLst>
              <a:ext uri="{FF2B5EF4-FFF2-40B4-BE49-F238E27FC236}">
                <a16:creationId xmlns:a16="http://schemas.microsoft.com/office/drawing/2014/main" id="{7176B3B4-0C8C-90EF-1CD5-A44E86234C2E}"/>
              </a:ext>
            </a:extLst>
          </p:cNvPr>
          <p:cNvPicPr>
            <a:picLocks noChangeAspect="1"/>
          </p:cNvPicPr>
          <p:nvPr/>
        </p:nvPicPr>
        <p:blipFill>
          <a:blip r:embed="rId4"/>
          <a:stretch>
            <a:fillRect/>
          </a:stretch>
        </p:blipFill>
        <p:spPr>
          <a:xfrm>
            <a:off x="2636661" y="1399054"/>
            <a:ext cx="3978281" cy="299119"/>
          </a:xfrm>
          <a:prstGeom prst="rect">
            <a:avLst/>
          </a:prstGeom>
        </p:spPr>
      </p:pic>
    </p:spTree>
    <p:extLst>
      <p:ext uri="{BB962C8B-B14F-4D97-AF65-F5344CB8AC3E}">
        <p14:creationId xmlns:p14="http://schemas.microsoft.com/office/powerpoint/2010/main" val="114245705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A45DA5F-10E6-3650-68BD-2C1AA7A39327}"/>
              </a:ext>
            </a:extLst>
          </p:cNvPr>
          <p:cNvPicPr>
            <a:picLocks noChangeAspect="1"/>
          </p:cNvPicPr>
          <p:nvPr/>
        </p:nvPicPr>
        <p:blipFill rotWithShape="1">
          <a:blip r:embed="rId2"/>
          <a:srcRect l="30313" t="29000" r="30313" b="12200"/>
          <a:stretch/>
        </p:blipFill>
        <p:spPr>
          <a:xfrm>
            <a:off x="2373464" y="24677"/>
            <a:ext cx="7837336" cy="6583362"/>
          </a:xfrm>
          <a:prstGeom prst="rect">
            <a:avLst/>
          </a:prstGeom>
        </p:spPr>
      </p:pic>
      <p:sp>
        <p:nvSpPr>
          <p:cNvPr id="3" name="TextBox 2">
            <a:extLst>
              <a:ext uri="{FF2B5EF4-FFF2-40B4-BE49-F238E27FC236}">
                <a16:creationId xmlns:a16="http://schemas.microsoft.com/office/drawing/2014/main" id="{EB7E6CE1-7244-613D-7396-BCB379A78119}"/>
              </a:ext>
            </a:extLst>
          </p:cNvPr>
          <p:cNvSpPr txBox="1"/>
          <p:nvPr/>
        </p:nvSpPr>
        <p:spPr>
          <a:xfrm>
            <a:off x="8832304" y="6488668"/>
            <a:ext cx="4572000" cy="369332"/>
          </a:xfrm>
          <a:prstGeom prst="rect">
            <a:avLst/>
          </a:prstGeom>
          <a:noFill/>
        </p:spPr>
        <p:txBody>
          <a:bodyPr wrap="square" lIns="91440" tIns="45720" rIns="91440" bIns="45720" anchor="t">
            <a:spAutoFit/>
          </a:bodyPr>
          <a:lstStyle/>
          <a:p>
            <a:r>
              <a:rPr lang="en-GB" i="1">
                <a:cs typeface="Calibri"/>
              </a:rPr>
              <a:t>AAC/ NHS England</a:t>
            </a:r>
          </a:p>
        </p:txBody>
      </p:sp>
    </p:spTree>
    <p:extLst>
      <p:ext uri="{BB962C8B-B14F-4D97-AF65-F5344CB8AC3E}">
        <p14:creationId xmlns:p14="http://schemas.microsoft.com/office/powerpoint/2010/main" val="146856555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F68F110-4418-44BE-9BEE-2A94627DD59B}"/>
              </a:ext>
            </a:extLst>
          </p:cNvPr>
          <p:cNvSpPr>
            <a:spLocks noGrp="1"/>
          </p:cNvSpPr>
          <p:nvPr>
            <p:ph type="sldNum" sz="quarter" idx="12"/>
          </p:nvPr>
        </p:nvSpPr>
        <p:spPr/>
        <p:txBody>
          <a:bodyPr/>
          <a:lstStyle/>
          <a:p>
            <a:endParaRPr lang="en-GB"/>
          </a:p>
          <a:p>
            <a:endParaRPr lang="en-GB"/>
          </a:p>
        </p:txBody>
      </p:sp>
      <p:sp>
        <p:nvSpPr>
          <p:cNvPr id="5" name="Title 4">
            <a:extLst>
              <a:ext uri="{FF2B5EF4-FFF2-40B4-BE49-F238E27FC236}">
                <a16:creationId xmlns:a16="http://schemas.microsoft.com/office/drawing/2014/main" id="{B116F2B8-FD01-474F-9EEF-B95FC0CB92F1}"/>
              </a:ext>
            </a:extLst>
          </p:cNvPr>
          <p:cNvSpPr>
            <a:spLocks noGrp="1"/>
          </p:cNvSpPr>
          <p:nvPr>
            <p:ph type="title"/>
          </p:nvPr>
        </p:nvSpPr>
        <p:spPr>
          <a:xfrm>
            <a:off x="407368" y="2104210"/>
            <a:ext cx="11377264" cy="1324790"/>
          </a:xfrm>
        </p:spPr>
        <p:txBody>
          <a:bodyPr/>
          <a:lstStyle/>
          <a:p>
            <a:pPr algn="ctr"/>
            <a:r>
              <a:rPr lang="en-US" b="1"/>
              <a:t>NWL ICS Update</a:t>
            </a:r>
            <a:br>
              <a:rPr lang="en-US"/>
            </a:br>
            <a:r>
              <a:rPr lang="en-US" sz="2800"/>
              <a:t>Keval Modi, Medicines Management Lead Hillingdon, NWL ICS </a:t>
            </a:r>
            <a:endParaRPr lang="en-US"/>
          </a:p>
        </p:txBody>
      </p:sp>
      <p:pic>
        <p:nvPicPr>
          <p:cNvPr id="2" name="Picture 1">
            <a:hlinkClick r:id="rId2"/>
            <a:extLst>
              <a:ext uri="{FF2B5EF4-FFF2-40B4-BE49-F238E27FC236}">
                <a16:creationId xmlns:a16="http://schemas.microsoft.com/office/drawing/2014/main" id="{7BB49FF8-84FC-8158-4561-4CBDDE39ACDC}"/>
              </a:ext>
            </a:extLst>
          </p:cNvPr>
          <p:cNvPicPr>
            <a:picLocks noChangeAspect="1"/>
          </p:cNvPicPr>
          <p:nvPr/>
        </p:nvPicPr>
        <p:blipFill>
          <a:blip r:embed="rId3"/>
          <a:stretch>
            <a:fillRect/>
          </a:stretch>
        </p:blipFill>
        <p:spPr>
          <a:xfrm>
            <a:off x="3696878" y="3420998"/>
            <a:ext cx="4798243" cy="977538"/>
          </a:xfrm>
          <a:prstGeom prst="rect">
            <a:avLst/>
          </a:prstGeom>
          <a:ln w="12700">
            <a:noFill/>
          </a:ln>
        </p:spPr>
      </p:pic>
    </p:spTree>
    <p:extLst>
      <p:ext uri="{BB962C8B-B14F-4D97-AF65-F5344CB8AC3E}">
        <p14:creationId xmlns:p14="http://schemas.microsoft.com/office/powerpoint/2010/main" val="19231065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DDA7449-9099-9444-C651-151E0C905850}"/>
              </a:ext>
            </a:extLst>
          </p:cNvPr>
          <p:cNvSpPr>
            <a:spLocks noGrp="1"/>
          </p:cNvSpPr>
          <p:nvPr>
            <p:ph type="sldNum" sz="quarter" idx="12"/>
          </p:nvPr>
        </p:nvSpPr>
        <p:spPr/>
        <p:txBody>
          <a:bodyPr/>
          <a:lstStyle/>
          <a:p>
            <a:r>
              <a:rPr lang="en-GB"/>
              <a:t> </a:t>
            </a:r>
          </a:p>
        </p:txBody>
      </p:sp>
      <p:sp>
        <p:nvSpPr>
          <p:cNvPr id="4" name="Title 3">
            <a:extLst>
              <a:ext uri="{FF2B5EF4-FFF2-40B4-BE49-F238E27FC236}">
                <a16:creationId xmlns:a16="http://schemas.microsoft.com/office/drawing/2014/main" id="{A17E5713-E2D6-748F-0A1A-7BE4F4BC026B}"/>
              </a:ext>
            </a:extLst>
          </p:cNvPr>
          <p:cNvSpPr>
            <a:spLocks noGrp="1"/>
          </p:cNvSpPr>
          <p:nvPr>
            <p:ph type="title"/>
          </p:nvPr>
        </p:nvSpPr>
        <p:spPr/>
        <p:txBody>
          <a:bodyPr lIns="91440" tIns="45720" rIns="91440" bIns="45720" anchor="t"/>
          <a:lstStyle/>
          <a:p>
            <a:r>
              <a:rPr lang="en-US"/>
              <a:t>Lipid Resources</a:t>
            </a:r>
          </a:p>
        </p:txBody>
      </p:sp>
      <p:sp>
        <p:nvSpPr>
          <p:cNvPr id="2" name="TextBox 1">
            <a:extLst>
              <a:ext uri="{FF2B5EF4-FFF2-40B4-BE49-F238E27FC236}">
                <a16:creationId xmlns:a16="http://schemas.microsoft.com/office/drawing/2014/main" id="{D5D8A529-1F13-1002-B2D0-C4B596FB1A50}"/>
              </a:ext>
            </a:extLst>
          </p:cNvPr>
          <p:cNvSpPr txBox="1"/>
          <p:nvPr/>
        </p:nvSpPr>
        <p:spPr>
          <a:xfrm>
            <a:off x="26602" y="1223403"/>
            <a:ext cx="11969110" cy="52557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600" b="1">
                <a:ea typeface="+mn-lt"/>
                <a:cs typeface="+mn-lt"/>
              </a:rPr>
              <a:t>NWL ICS Lipid </a:t>
            </a:r>
            <a:r>
              <a:rPr lang="en-US" sz="2600" b="1">
                <a:ea typeface="+mn-lt"/>
                <a:cs typeface="+mn-lt"/>
                <a:hlinkClick r:id="rId2"/>
              </a:rPr>
              <a:t>Webpage</a:t>
            </a:r>
            <a:r>
              <a:rPr lang="en-US" sz="2600" b="1">
                <a:ea typeface="+mn-lt"/>
                <a:cs typeface="+mn-lt"/>
              </a:rPr>
              <a:t> </a:t>
            </a:r>
          </a:p>
          <a:p>
            <a:r>
              <a:rPr lang="en-US" sz="2600">
                <a:ea typeface="+mn-lt"/>
                <a:cs typeface="+mn-lt"/>
              </a:rPr>
              <a:t>Includes document library with links to </a:t>
            </a:r>
          </a:p>
          <a:p>
            <a:pPr marL="342900" indent="-342900">
              <a:buFont typeface="Arial" panose="020B0604020202020204" pitchFamily="34" charset="0"/>
              <a:buChar char="•"/>
            </a:pPr>
            <a:r>
              <a:rPr lang="en-US" sz="2600">
                <a:ea typeface="+mn-lt"/>
                <a:cs typeface="+mn-lt"/>
              </a:rPr>
              <a:t>National and local guidance on lipid management</a:t>
            </a:r>
          </a:p>
          <a:p>
            <a:pPr marL="342900" indent="-342900">
              <a:buFont typeface="Arial" panose="020B0604020202020204" pitchFamily="34" charset="0"/>
              <a:buChar char="•"/>
            </a:pPr>
            <a:r>
              <a:rPr lang="en-US" sz="2600">
                <a:ea typeface="+mn-lt"/>
                <a:cs typeface="+mn-lt"/>
              </a:rPr>
              <a:t>Lipid Management Implementation Support Pack</a:t>
            </a:r>
          </a:p>
          <a:p>
            <a:pPr marL="342900" indent="-342900">
              <a:buFont typeface="Arial" panose="020B0604020202020204" pitchFamily="34" charset="0"/>
              <a:buChar char="•"/>
            </a:pPr>
            <a:r>
              <a:rPr lang="en-US" sz="2600" err="1">
                <a:ea typeface="+mn-lt"/>
                <a:cs typeface="+mn-lt"/>
              </a:rPr>
              <a:t>Inclisiran</a:t>
            </a:r>
            <a:r>
              <a:rPr lang="en-US" sz="2600">
                <a:ea typeface="+mn-lt"/>
                <a:cs typeface="+mn-lt"/>
              </a:rPr>
              <a:t> initiation and funding guidance - </a:t>
            </a:r>
            <a:r>
              <a:rPr lang="en-US" sz="2600" b="1">
                <a:ea typeface="+mn-lt"/>
                <a:cs typeface="+mn-lt"/>
              </a:rPr>
              <a:t>updated</a:t>
            </a:r>
          </a:p>
          <a:p>
            <a:pPr marL="342900" indent="-342900">
              <a:buFont typeface="Arial" panose="020B0604020202020204" pitchFamily="34" charset="0"/>
              <a:buChar char="•"/>
            </a:pPr>
            <a:r>
              <a:rPr lang="en-US" sz="2600">
                <a:ea typeface="+mn-lt"/>
                <a:cs typeface="+mn-lt"/>
              </a:rPr>
              <a:t>Familial </a:t>
            </a:r>
            <a:r>
              <a:rPr lang="en-US" sz="2600" err="1">
                <a:ea typeface="+mn-lt"/>
                <a:cs typeface="+mn-lt"/>
              </a:rPr>
              <a:t>Hypercholesterolaemia</a:t>
            </a:r>
            <a:r>
              <a:rPr lang="en-US" sz="2600">
                <a:ea typeface="+mn-lt"/>
                <a:cs typeface="+mn-lt"/>
              </a:rPr>
              <a:t> guidance</a:t>
            </a:r>
          </a:p>
          <a:p>
            <a:pPr marL="342900" indent="-342900">
              <a:buFont typeface="Arial" panose="020B0604020202020204" pitchFamily="34" charset="0"/>
              <a:buChar char="•"/>
            </a:pPr>
            <a:r>
              <a:rPr lang="en-US" sz="2600">
                <a:ea typeface="+mn-lt"/>
                <a:cs typeface="+mn-lt"/>
              </a:rPr>
              <a:t>Other Lipid Conditions</a:t>
            </a:r>
          </a:p>
          <a:p>
            <a:pPr marL="342900" indent="-342900">
              <a:buFont typeface="Arial" panose="020B0604020202020204" pitchFamily="34" charset="0"/>
              <a:buChar char="•"/>
            </a:pPr>
            <a:r>
              <a:rPr lang="en-US" sz="2600">
                <a:ea typeface="+mn-lt"/>
                <a:cs typeface="+mn-lt"/>
              </a:rPr>
              <a:t>How to access UCLP searches in EMIS &amp; </a:t>
            </a:r>
            <a:r>
              <a:rPr lang="en-US" sz="2600" err="1">
                <a:ea typeface="+mn-lt"/>
                <a:cs typeface="+mn-lt"/>
              </a:rPr>
              <a:t>SystmOne</a:t>
            </a:r>
            <a:endParaRPr lang="en-US" sz="2600">
              <a:ea typeface="+mn-lt"/>
              <a:cs typeface="+mn-lt"/>
            </a:endParaRPr>
          </a:p>
          <a:p>
            <a:endParaRPr lang="en-US" sz="2600">
              <a:solidFill>
                <a:srgbClr val="000000"/>
              </a:solidFill>
              <a:cs typeface="Arial"/>
            </a:endParaRPr>
          </a:p>
          <a:p>
            <a:pPr>
              <a:lnSpc>
                <a:spcPct val="90000"/>
              </a:lnSpc>
              <a:spcBef>
                <a:spcPts val="1000"/>
              </a:spcBef>
            </a:pPr>
            <a:r>
              <a:rPr lang="en-US" sz="2400">
                <a:solidFill>
                  <a:srgbClr val="000000"/>
                </a:solidFill>
                <a:cs typeface="Arial"/>
              </a:rPr>
              <a:t>If you require further information or wish to share your experience of lipid management, please contact: </a:t>
            </a:r>
            <a:r>
              <a:rPr lang="en-US" sz="2400">
                <a:solidFill>
                  <a:srgbClr val="0563C1"/>
                </a:solidFill>
                <a:cs typeface="Arial"/>
                <a:hlinkClick r:id="rId3"/>
              </a:rPr>
              <a:t>Cardiovascular@imperialcollegehealthpartners.com</a:t>
            </a:r>
            <a:endParaRPr lang="en-US" sz="2400">
              <a:solidFill>
                <a:srgbClr val="000000"/>
              </a:solidFill>
              <a:cs typeface="Arial"/>
            </a:endParaRPr>
          </a:p>
          <a:p>
            <a:endParaRPr lang="en-US" sz="2600">
              <a:solidFill>
                <a:srgbClr val="FF0000"/>
              </a:solidFill>
              <a:cs typeface="Arial"/>
            </a:endParaRPr>
          </a:p>
          <a:p>
            <a:endParaRPr lang="en-US" sz="2400">
              <a:cs typeface="Arial"/>
            </a:endParaRPr>
          </a:p>
        </p:txBody>
      </p:sp>
      <p:pic>
        <p:nvPicPr>
          <p:cNvPr id="6" name="Picture 5">
            <a:hlinkClick r:id="rId4"/>
            <a:extLst>
              <a:ext uri="{FF2B5EF4-FFF2-40B4-BE49-F238E27FC236}">
                <a16:creationId xmlns:a16="http://schemas.microsoft.com/office/drawing/2014/main" id="{4E84F48C-AC33-CAB2-3DAF-5AE8963BB1B9}"/>
              </a:ext>
            </a:extLst>
          </p:cNvPr>
          <p:cNvPicPr>
            <a:picLocks noChangeAspect="1"/>
          </p:cNvPicPr>
          <p:nvPr/>
        </p:nvPicPr>
        <p:blipFill>
          <a:blip r:embed="rId5"/>
          <a:stretch>
            <a:fillRect/>
          </a:stretch>
        </p:blipFill>
        <p:spPr>
          <a:xfrm>
            <a:off x="7282312" y="109610"/>
            <a:ext cx="4798243" cy="977538"/>
          </a:xfrm>
          <a:prstGeom prst="rect">
            <a:avLst/>
          </a:prstGeom>
          <a:ln w="12700">
            <a:noFill/>
          </a:ln>
        </p:spPr>
      </p:pic>
      <p:pic>
        <p:nvPicPr>
          <p:cNvPr id="8" name="Picture 7">
            <a:hlinkClick r:id="rId2"/>
            <a:extLst>
              <a:ext uri="{FF2B5EF4-FFF2-40B4-BE49-F238E27FC236}">
                <a16:creationId xmlns:a16="http://schemas.microsoft.com/office/drawing/2014/main" id="{3441CFA9-ECC3-8E4F-9727-F505C5439A76}"/>
              </a:ext>
            </a:extLst>
          </p:cNvPr>
          <p:cNvPicPr>
            <a:picLocks noChangeAspect="1"/>
          </p:cNvPicPr>
          <p:nvPr/>
        </p:nvPicPr>
        <p:blipFill>
          <a:blip r:embed="rId6"/>
          <a:stretch>
            <a:fillRect/>
          </a:stretch>
        </p:blipFill>
        <p:spPr>
          <a:xfrm>
            <a:off x="8454436" y="1457313"/>
            <a:ext cx="3541276" cy="2673816"/>
          </a:xfrm>
          <a:prstGeom prst="rect">
            <a:avLst/>
          </a:prstGeom>
        </p:spPr>
      </p:pic>
    </p:spTree>
    <p:extLst>
      <p:ext uri="{BB962C8B-B14F-4D97-AF65-F5344CB8AC3E}">
        <p14:creationId xmlns:p14="http://schemas.microsoft.com/office/powerpoint/2010/main" val="264781775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gradFill flip="none" rotWithShape="1">
          <a:gsLst>
            <a:gs pos="26000">
              <a:schemeClr val="accent1">
                <a:lumMod val="5000"/>
                <a:lumOff val="95000"/>
              </a:schemeClr>
            </a:gs>
            <a:gs pos="59000">
              <a:srgbClr val="F1F4F3"/>
            </a:gs>
            <a:gs pos="87000">
              <a:srgbClr val="F1F4F3"/>
            </a:gs>
            <a:gs pos="100000">
              <a:srgbClr val="F1F4F3"/>
            </a:gs>
          </a:gsLst>
          <a:lin ang="16200000" scaled="1"/>
          <a:tileRect/>
        </a:gradFill>
        <a:effectLst/>
      </p:bgPr>
    </p:bg>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BF955B8-0E7F-1039-ECD2-D2240E32920F}"/>
              </a:ext>
            </a:extLst>
          </p:cNvPr>
          <p:cNvSpPr>
            <a:spLocks noGrp="1"/>
          </p:cNvSpPr>
          <p:nvPr>
            <p:ph idx="1"/>
          </p:nvPr>
        </p:nvSpPr>
        <p:spPr>
          <a:xfrm>
            <a:off x="0" y="1188983"/>
            <a:ext cx="12150247" cy="5051065"/>
          </a:xfrm>
        </p:spPr>
        <p:txBody>
          <a:bodyPr lIns="91440" tIns="45720" rIns="91440" bIns="45720" anchor="t"/>
          <a:lstStyle/>
          <a:p>
            <a:pPr marL="0" indent="0">
              <a:buNone/>
            </a:pPr>
            <a:r>
              <a:rPr lang="en-GB" sz="2400">
                <a:latin typeface="Arial"/>
                <a:cs typeface="Arial"/>
              </a:rPr>
              <a:t>Updated FAQs on inclisiran ordering and reimbursement</a:t>
            </a:r>
          </a:p>
          <a:p>
            <a:pPr marL="0" indent="0">
              <a:buNone/>
            </a:pPr>
            <a:r>
              <a:rPr lang="en-GB" sz="2400">
                <a:latin typeface="Arial"/>
                <a:cs typeface="Arial"/>
              </a:rPr>
              <a:t>Submit FP34PD</a:t>
            </a:r>
            <a:r>
              <a:rPr lang="en-GB" sz="3600" b="1">
                <a:latin typeface="Arial"/>
                <a:cs typeface="Arial"/>
              </a:rPr>
              <a:t>*</a:t>
            </a:r>
            <a:r>
              <a:rPr lang="en-GB" sz="2400">
                <a:latin typeface="Arial"/>
                <a:cs typeface="Arial"/>
              </a:rPr>
              <a:t> document + FP10 for each Inclisiran Injection to receive </a:t>
            </a:r>
            <a:endParaRPr lang="en-GB"/>
          </a:p>
          <a:p>
            <a:pPr marL="0" indent="0">
              <a:buNone/>
            </a:pPr>
            <a:r>
              <a:rPr lang="en-GB" sz="2400">
                <a:latin typeface="Arial"/>
                <a:cs typeface="Arial"/>
              </a:rPr>
              <a:t>Inclisiran Cost (£45) plus £5 PA item fee</a:t>
            </a:r>
            <a:endParaRPr lang="en-GB"/>
          </a:p>
          <a:p>
            <a:pPr marL="0" indent="0">
              <a:buNone/>
            </a:pPr>
            <a:r>
              <a:rPr lang="en-GB" sz="3600" b="1">
                <a:cs typeface="Arial"/>
              </a:rPr>
              <a:t>*</a:t>
            </a:r>
            <a:r>
              <a:rPr lang="en-GB" sz="1800">
                <a:cs typeface="Arial"/>
              </a:rPr>
              <a:t>Do not use FP34PD High Volume Appendix Form for vaccines</a:t>
            </a:r>
            <a:endParaRPr lang="en-GB" sz="2400">
              <a:latin typeface="Arial"/>
              <a:cs typeface="Arial"/>
            </a:endParaRPr>
          </a:p>
          <a:p>
            <a:pPr marL="0" indent="0">
              <a:buNone/>
            </a:pPr>
            <a:r>
              <a:rPr lang="en-US" sz="2400">
                <a:latin typeface="Arial"/>
                <a:cs typeface="Arial"/>
              </a:rPr>
              <a:t>Full details can be found in the </a:t>
            </a:r>
            <a:r>
              <a:rPr lang="en-US" sz="2400">
                <a:latin typeface="Arial"/>
                <a:cs typeface="Arial"/>
                <a:hlinkClick r:id="rId2"/>
              </a:rPr>
              <a:t>summary information on the funding and supply of inclisiran (</a:t>
            </a:r>
            <a:r>
              <a:rPr lang="en-US" sz="2400" err="1">
                <a:latin typeface="Arial"/>
                <a:cs typeface="Arial"/>
                <a:hlinkClick r:id="rId2"/>
              </a:rPr>
              <a:t>Leqvio</a:t>
            </a:r>
            <a:r>
              <a:rPr lang="en-US" sz="2400">
                <a:latin typeface="Arial"/>
                <a:cs typeface="Arial"/>
                <a:hlinkClick r:id="rId2"/>
              </a:rPr>
              <a:t>®)</a:t>
            </a:r>
            <a:endParaRPr lang="en-US" sz="2400">
              <a:latin typeface="Arial"/>
              <a:cs typeface="Arial"/>
            </a:endParaRPr>
          </a:p>
          <a:p>
            <a:pPr marL="0" indent="0">
              <a:buNone/>
            </a:pPr>
            <a:endParaRPr lang="en-US" sz="2400" u="sng">
              <a:solidFill>
                <a:srgbClr val="0563C1"/>
              </a:solidFill>
              <a:effectLst/>
              <a:latin typeface="Arial"/>
              <a:ea typeface="Calibri" panose="020F0502020204030204" pitchFamily="34" charset="0"/>
              <a:cs typeface="Arial"/>
            </a:endParaRPr>
          </a:p>
          <a:p>
            <a:pPr marL="0" indent="0">
              <a:lnSpc>
                <a:spcPct val="100000"/>
              </a:lnSpc>
              <a:spcBef>
                <a:spcPts val="0"/>
              </a:spcBef>
              <a:buNone/>
            </a:pPr>
            <a:r>
              <a:rPr lang="en-US" sz="2600" b="1">
                <a:latin typeface="Arial"/>
                <a:cs typeface="Arial"/>
              </a:rPr>
              <a:t>Contact </a:t>
            </a:r>
            <a:r>
              <a:rPr lang="en-GB" sz="2600">
                <a:latin typeface="Arial"/>
                <a:cs typeface="Arial"/>
              </a:rPr>
              <a:t>NWL Medicines Management Team </a:t>
            </a:r>
            <a:endParaRPr lang="en-US" sz="2600">
              <a:solidFill>
                <a:srgbClr val="000000"/>
              </a:solidFill>
              <a:latin typeface="Arial"/>
              <a:cs typeface="Arial"/>
            </a:endParaRPr>
          </a:p>
          <a:p>
            <a:pPr marL="0" indent="0">
              <a:lnSpc>
                <a:spcPct val="100000"/>
              </a:lnSpc>
              <a:spcBef>
                <a:spcPts val="0"/>
              </a:spcBef>
              <a:buNone/>
            </a:pPr>
            <a:r>
              <a:rPr lang="en-GB" sz="2600">
                <a:solidFill>
                  <a:srgbClr val="0563C1"/>
                </a:solidFill>
                <a:latin typeface="Arial"/>
                <a:cs typeface="Arial"/>
                <a:hlinkClick r:id="rId3"/>
              </a:rPr>
              <a:t>nhs.nwl.medicinesmanagement@nhs.net</a:t>
            </a:r>
            <a:r>
              <a:rPr lang="en-GB" sz="2600">
                <a:latin typeface="Arial"/>
                <a:cs typeface="Arial"/>
              </a:rPr>
              <a:t> if any queries </a:t>
            </a:r>
            <a:endParaRPr lang="en-US" sz="2600">
              <a:latin typeface="Arial"/>
              <a:cs typeface="Arial"/>
            </a:endParaRPr>
          </a:p>
          <a:p>
            <a:pPr marL="0" indent="0">
              <a:buNone/>
            </a:pPr>
            <a:endParaRPr lang="en-US" sz="2400">
              <a:latin typeface="Arial" panose="020B0604020202020204" pitchFamily="34" charset="0"/>
              <a:cs typeface="Arial" panose="020B0604020202020204" pitchFamily="34" charset="0"/>
            </a:endParaRPr>
          </a:p>
          <a:p>
            <a:endParaRPr lang="en-GB" sz="2400">
              <a:latin typeface="Arial" panose="020B0604020202020204" pitchFamily="34" charset="0"/>
              <a:cs typeface="Arial" panose="020B0604020202020204" pitchFamily="34" charset="0"/>
            </a:endParaRPr>
          </a:p>
        </p:txBody>
      </p:sp>
      <p:pic>
        <p:nvPicPr>
          <p:cNvPr id="6" name="Picture 5" descr="A syringe with a needle&#10;&#10;Description automatically generated">
            <a:extLst>
              <a:ext uri="{FF2B5EF4-FFF2-40B4-BE49-F238E27FC236}">
                <a16:creationId xmlns:a16="http://schemas.microsoft.com/office/drawing/2014/main" id="{5C210632-6CB3-F8CE-6B4C-41810A9397A2}"/>
              </a:ext>
            </a:extLst>
          </p:cNvPr>
          <p:cNvPicPr>
            <a:picLocks noChangeAspect="1"/>
          </p:cNvPicPr>
          <p:nvPr/>
        </p:nvPicPr>
        <p:blipFill rotWithShape="1">
          <a:blip r:embed="rId4"/>
          <a:srcRect l="8341" t="32669" r="8821" b="12098"/>
          <a:stretch/>
        </p:blipFill>
        <p:spPr>
          <a:xfrm>
            <a:off x="8582119" y="4169680"/>
            <a:ext cx="3566339" cy="1852958"/>
          </a:xfrm>
          <a:prstGeom prst="rect">
            <a:avLst/>
          </a:prstGeom>
        </p:spPr>
      </p:pic>
      <p:sp>
        <p:nvSpPr>
          <p:cNvPr id="4" name="Title 3">
            <a:extLst>
              <a:ext uri="{FF2B5EF4-FFF2-40B4-BE49-F238E27FC236}">
                <a16:creationId xmlns:a16="http://schemas.microsoft.com/office/drawing/2014/main" id="{ED8209BF-D511-499A-214B-ACD0C82D454E}"/>
              </a:ext>
            </a:extLst>
          </p:cNvPr>
          <p:cNvSpPr>
            <a:spLocks noGrp="1"/>
          </p:cNvSpPr>
          <p:nvPr>
            <p:ph type="title"/>
          </p:nvPr>
        </p:nvSpPr>
        <p:spPr>
          <a:xfrm>
            <a:off x="0" y="241733"/>
            <a:ext cx="11377264" cy="543595"/>
          </a:xfrm>
        </p:spPr>
        <p:txBody>
          <a:bodyPr lIns="91440" tIns="45720" rIns="91440" bIns="45720" anchor="t"/>
          <a:lstStyle/>
          <a:p>
            <a:r>
              <a:rPr lang="en-US" err="1"/>
              <a:t>Inclisiran</a:t>
            </a:r>
            <a:r>
              <a:rPr lang="en-US"/>
              <a:t> Reimbursement Update</a:t>
            </a:r>
            <a:endParaRPr lang="en-GB"/>
          </a:p>
        </p:txBody>
      </p:sp>
      <p:pic>
        <p:nvPicPr>
          <p:cNvPr id="8" name="Picture 7">
            <a:extLst>
              <a:ext uri="{FF2B5EF4-FFF2-40B4-BE49-F238E27FC236}">
                <a16:creationId xmlns:a16="http://schemas.microsoft.com/office/drawing/2014/main" id="{1C55A80E-CE39-3E41-864C-5EC87BF0D593}"/>
              </a:ext>
            </a:extLst>
          </p:cNvPr>
          <p:cNvPicPr>
            <a:picLocks noChangeAspect="1"/>
          </p:cNvPicPr>
          <p:nvPr/>
        </p:nvPicPr>
        <p:blipFill>
          <a:blip r:embed="rId5"/>
          <a:stretch>
            <a:fillRect/>
          </a:stretch>
        </p:blipFill>
        <p:spPr>
          <a:xfrm>
            <a:off x="10843533" y="65314"/>
            <a:ext cx="1304925" cy="1066800"/>
          </a:xfrm>
          <a:prstGeom prst="rect">
            <a:avLst/>
          </a:prstGeom>
        </p:spPr>
      </p:pic>
    </p:spTree>
    <p:extLst>
      <p:ext uri="{BB962C8B-B14F-4D97-AF65-F5344CB8AC3E}">
        <p14:creationId xmlns:p14="http://schemas.microsoft.com/office/powerpoint/2010/main" val="264732219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F68F110-4418-44BE-9BEE-2A94627DD59B}"/>
              </a:ext>
            </a:extLst>
          </p:cNvPr>
          <p:cNvSpPr>
            <a:spLocks noGrp="1"/>
          </p:cNvSpPr>
          <p:nvPr>
            <p:ph type="sldNum" sz="quarter" idx="12"/>
          </p:nvPr>
        </p:nvSpPr>
        <p:spPr/>
        <p:txBody>
          <a:bodyPr/>
          <a:lstStyle/>
          <a:p>
            <a:endParaRPr lang="en-GB"/>
          </a:p>
          <a:p>
            <a:endParaRPr lang="en-GB"/>
          </a:p>
        </p:txBody>
      </p:sp>
      <p:sp>
        <p:nvSpPr>
          <p:cNvPr id="5" name="Title 4">
            <a:extLst>
              <a:ext uri="{FF2B5EF4-FFF2-40B4-BE49-F238E27FC236}">
                <a16:creationId xmlns:a16="http://schemas.microsoft.com/office/drawing/2014/main" id="{B116F2B8-FD01-474F-9EEF-B95FC0CB92F1}"/>
              </a:ext>
            </a:extLst>
          </p:cNvPr>
          <p:cNvSpPr>
            <a:spLocks noGrp="1"/>
          </p:cNvSpPr>
          <p:nvPr>
            <p:ph type="title"/>
          </p:nvPr>
        </p:nvSpPr>
        <p:spPr>
          <a:xfrm>
            <a:off x="407368" y="2582106"/>
            <a:ext cx="11377264" cy="1329606"/>
          </a:xfrm>
        </p:spPr>
        <p:txBody>
          <a:bodyPr/>
          <a:lstStyle/>
          <a:p>
            <a:pPr algn="ctr"/>
            <a:r>
              <a:rPr lang="en-US"/>
              <a:t>Panel Q&amp;A</a:t>
            </a:r>
            <a:br>
              <a:rPr lang="en-US"/>
            </a:br>
            <a:endParaRPr lang="en-US"/>
          </a:p>
        </p:txBody>
      </p:sp>
    </p:spTree>
    <p:extLst>
      <p:ext uri="{BB962C8B-B14F-4D97-AF65-F5344CB8AC3E}">
        <p14:creationId xmlns:p14="http://schemas.microsoft.com/office/powerpoint/2010/main" val="396015313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CC3A65B1-0055-22D6-D3D7-E3D9ACC8C650}"/>
              </a:ext>
            </a:extLst>
          </p:cNvPr>
          <p:cNvSpPr/>
          <p:nvPr/>
        </p:nvSpPr>
        <p:spPr>
          <a:xfrm>
            <a:off x="0" y="0"/>
            <a:ext cx="2887663" cy="6858000"/>
          </a:xfrm>
          <a:prstGeom prst="rect">
            <a:avLst/>
          </a:prstGeom>
          <a:solidFill>
            <a:srgbClr val="4B429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 Placeholder 10">
            <a:extLst>
              <a:ext uri="{FF2B5EF4-FFF2-40B4-BE49-F238E27FC236}">
                <a16:creationId xmlns:a16="http://schemas.microsoft.com/office/drawing/2014/main" id="{D8816979-E4F8-18CE-C9D8-65C66841D809}"/>
              </a:ext>
            </a:extLst>
          </p:cNvPr>
          <p:cNvSpPr>
            <a:spLocks noGrp="1"/>
          </p:cNvSpPr>
          <p:nvPr>
            <p:ph type="body" sz="quarter" idx="19"/>
          </p:nvPr>
        </p:nvSpPr>
        <p:spPr>
          <a:xfrm>
            <a:off x="3149600" y="1284015"/>
            <a:ext cx="5153152" cy="523875"/>
          </a:xfrm>
        </p:spPr>
        <p:txBody>
          <a:bodyPr/>
          <a:lstStyle/>
          <a:p>
            <a:r>
              <a:rPr lang="en-GB" sz="1600">
                <a:hlinkClick r:id="rId3" action="ppaction://hlinksldjump">
                  <a:extLst>
                    <a:ext uri="{A12FA001-AC4F-418D-AE19-62706E023703}">
                      <ahyp:hlinkClr xmlns:ahyp="http://schemas.microsoft.com/office/drawing/2018/hyperlinkcolor" val="tx"/>
                    </a:ext>
                  </a:extLst>
                </a:hlinkClick>
              </a:rPr>
              <a:t>Zahra </a:t>
            </a:r>
            <a:r>
              <a:rPr lang="en-GB" sz="1600" err="1">
                <a:hlinkClick r:id="rId3" action="ppaction://hlinksldjump">
                  <a:extLst>
                    <a:ext uri="{A12FA001-AC4F-418D-AE19-62706E023703}">
                      <ahyp:hlinkClr xmlns:ahyp="http://schemas.microsoft.com/office/drawing/2018/hyperlinkcolor" val="tx"/>
                    </a:ext>
                  </a:extLst>
                </a:hlinkClick>
              </a:rPr>
              <a:t>Mahir</a:t>
            </a:r>
            <a:r>
              <a:rPr lang="en-GB" sz="1600">
                <a:hlinkClick r:id="rId3" action="ppaction://hlinksldjump">
                  <a:extLst>
                    <a:ext uri="{A12FA001-AC4F-418D-AE19-62706E023703}">
                      <ahyp:hlinkClr xmlns:ahyp="http://schemas.microsoft.com/office/drawing/2018/hyperlinkcolor" val="tx"/>
                    </a:ext>
                  </a:extLst>
                </a:hlinkClick>
              </a:rPr>
              <a:t>, Pharmacist, Hammersmith and Fulham</a:t>
            </a:r>
            <a:endParaRPr lang="en-GB" sz="1600"/>
          </a:p>
        </p:txBody>
      </p:sp>
      <p:sp>
        <p:nvSpPr>
          <p:cNvPr id="4" name="Title 3">
            <a:extLst>
              <a:ext uri="{FF2B5EF4-FFF2-40B4-BE49-F238E27FC236}">
                <a16:creationId xmlns:a16="http://schemas.microsoft.com/office/drawing/2014/main" id="{1FCDBD97-5BD4-C731-E6D3-DDAC25F62F9F}"/>
              </a:ext>
            </a:extLst>
          </p:cNvPr>
          <p:cNvSpPr>
            <a:spLocks noGrp="1"/>
          </p:cNvSpPr>
          <p:nvPr>
            <p:ph type="title"/>
          </p:nvPr>
        </p:nvSpPr>
        <p:spPr>
          <a:xfrm>
            <a:off x="3149599" y="349179"/>
            <a:ext cx="7823200" cy="523462"/>
          </a:xfrm>
        </p:spPr>
        <p:txBody>
          <a:bodyPr/>
          <a:lstStyle/>
          <a:p>
            <a:r>
              <a:rPr lang="en-GB"/>
              <a:t>CVD Champions 2023/24</a:t>
            </a:r>
          </a:p>
        </p:txBody>
      </p:sp>
      <p:sp>
        <p:nvSpPr>
          <p:cNvPr id="6" name="Text Placeholder 5">
            <a:extLst>
              <a:ext uri="{FF2B5EF4-FFF2-40B4-BE49-F238E27FC236}">
                <a16:creationId xmlns:a16="http://schemas.microsoft.com/office/drawing/2014/main" id="{CF1BBC21-25C8-6BB2-98EC-4F296ACC9DA5}"/>
              </a:ext>
            </a:extLst>
          </p:cNvPr>
          <p:cNvSpPr>
            <a:spLocks noGrp="1"/>
          </p:cNvSpPr>
          <p:nvPr>
            <p:ph type="body" sz="quarter" idx="14"/>
          </p:nvPr>
        </p:nvSpPr>
        <p:spPr>
          <a:xfrm>
            <a:off x="2364201" y="1283675"/>
            <a:ext cx="523462" cy="523462"/>
          </a:xfrm>
        </p:spPr>
        <p:txBody>
          <a:bodyPr/>
          <a:lstStyle/>
          <a:p>
            <a:endParaRPr lang="en-GB"/>
          </a:p>
        </p:txBody>
      </p:sp>
      <p:sp>
        <p:nvSpPr>
          <p:cNvPr id="7" name="Text Placeholder 6">
            <a:extLst>
              <a:ext uri="{FF2B5EF4-FFF2-40B4-BE49-F238E27FC236}">
                <a16:creationId xmlns:a16="http://schemas.microsoft.com/office/drawing/2014/main" id="{50E99CDD-8EB2-4058-C9C2-68C69524DD71}"/>
              </a:ext>
            </a:extLst>
          </p:cNvPr>
          <p:cNvSpPr>
            <a:spLocks noGrp="1"/>
          </p:cNvSpPr>
          <p:nvPr>
            <p:ph type="body" sz="quarter" idx="15"/>
          </p:nvPr>
        </p:nvSpPr>
        <p:spPr>
          <a:xfrm>
            <a:off x="2364201" y="2089691"/>
            <a:ext cx="523462" cy="523462"/>
          </a:xfrm>
        </p:spPr>
        <p:txBody>
          <a:bodyPr/>
          <a:lstStyle/>
          <a:p>
            <a:endParaRPr lang="en-GB"/>
          </a:p>
        </p:txBody>
      </p:sp>
      <p:sp>
        <p:nvSpPr>
          <p:cNvPr id="8" name="Text Placeholder 7">
            <a:extLst>
              <a:ext uri="{FF2B5EF4-FFF2-40B4-BE49-F238E27FC236}">
                <a16:creationId xmlns:a16="http://schemas.microsoft.com/office/drawing/2014/main" id="{5C9AC578-31E7-F3B7-75D9-B24B5465EFAC}"/>
              </a:ext>
            </a:extLst>
          </p:cNvPr>
          <p:cNvSpPr>
            <a:spLocks noGrp="1"/>
          </p:cNvSpPr>
          <p:nvPr>
            <p:ph type="body" sz="quarter" idx="16"/>
          </p:nvPr>
        </p:nvSpPr>
        <p:spPr>
          <a:xfrm>
            <a:off x="2364201" y="2895707"/>
            <a:ext cx="523462" cy="523462"/>
          </a:xfrm>
        </p:spPr>
        <p:txBody>
          <a:bodyPr/>
          <a:lstStyle/>
          <a:p>
            <a:endParaRPr lang="en-GB"/>
          </a:p>
        </p:txBody>
      </p:sp>
      <p:sp>
        <p:nvSpPr>
          <p:cNvPr id="9" name="Text Placeholder 8">
            <a:extLst>
              <a:ext uri="{FF2B5EF4-FFF2-40B4-BE49-F238E27FC236}">
                <a16:creationId xmlns:a16="http://schemas.microsoft.com/office/drawing/2014/main" id="{525F75AB-A01B-20DA-3D4C-F2B70582F4E2}"/>
              </a:ext>
            </a:extLst>
          </p:cNvPr>
          <p:cNvSpPr>
            <a:spLocks noGrp="1"/>
          </p:cNvSpPr>
          <p:nvPr>
            <p:ph type="body" sz="quarter" idx="17"/>
          </p:nvPr>
        </p:nvSpPr>
        <p:spPr>
          <a:xfrm>
            <a:off x="2364201" y="3701723"/>
            <a:ext cx="523462" cy="523462"/>
          </a:xfrm>
        </p:spPr>
        <p:txBody>
          <a:bodyPr/>
          <a:lstStyle/>
          <a:p>
            <a:endParaRPr lang="en-GB"/>
          </a:p>
        </p:txBody>
      </p:sp>
      <p:sp>
        <p:nvSpPr>
          <p:cNvPr id="10" name="Text Placeholder 9">
            <a:extLst>
              <a:ext uri="{FF2B5EF4-FFF2-40B4-BE49-F238E27FC236}">
                <a16:creationId xmlns:a16="http://schemas.microsoft.com/office/drawing/2014/main" id="{58A1CA02-6C07-DE8D-8E31-69A558ADFB16}"/>
              </a:ext>
            </a:extLst>
          </p:cNvPr>
          <p:cNvSpPr>
            <a:spLocks noGrp="1"/>
          </p:cNvSpPr>
          <p:nvPr>
            <p:ph type="body" sz="quarter" idx="18"/>
          </p:nvPr>
        </p:nvSpPr>
        <p:spPr>
          <a:xfrm>
            <a:off x="2364201" y="4507737"/>
            <a:ext cx="523462" cy="523462"/>
          </a:xfrm>
        </p:spPr>
        <p:txBody>
          <a:bodyPr/>
          <a:lstStyle/>
          <a:p>
            <a:endParaRPr lang="en-GB"/>
          </a:p>
        </p:txBody>
      </p:sp>
      <p:sp>
        <p:nvSpPr>
          <p:cNvPr id="12" name="Text Placeholder 11">
            <a:extLst>
              <a:ext uri="{FF2B5EF4-FFF2-40B4-BE49-F238E27FC236}">
                <a16:creationId xmlns:a16="http://schemas.microsoft.com/office/drawing/2014/main" id="{0856C653-F0E1-DD61-6C96-4166090F6610}"/>
              </a:ext>
            </a:extLst>
          </p:cNvPr>
          <p:cNvSpPr>
            <a:spLocks noGrp="1"/>
          </p:cNvSpPr>
          <p:nvPr>
            <p:ph type="body" sz="quarter" idx="20"/>
          </p:nvPr>
        </p:nvSpPr>
        <p:spPr>
          <a:xfrm>
            <a:off x="3149600" y="2084115"/>
            <a:ext cx="5153152" cy="523875"/>
          </a:xfrm>
        </p:spPr>
        <p:txBody>
          <a:bodyPr/>
          <a:lstStyle/>
          <a:p>
            <a:r>
              <a:rPr lang="en-GB" sz="1600">
                <a:hlinkClick r:id="rId4" action="ppaction://hlinksldjump">
                  <a:extLst>
                    <a:ext uri="{A12FA001-AC4F-418D-AE19-62706E023703}">
                      <ahyp:hlinkClr xmlns:ahyp="http://schemas.microsoft.com/office/drawing/2018/hyperlinkcolor" val="tx"/>
                    </a:ext>
                  </a:extLst>
                </a:hlinkClick>
              </a:rPr>
              <a:t>Dr </a:t>
            </a:r>
            <a:r>
              <a:rPr lang="en-GB" sz="1600" err="1">
                <a:hlinkClick r:id="rId4" action="ppaction://hlinksldjump">
                  <a:extLst>
                    <a:ext uri="{A12FA001-AC4F-418D-AE19-62706E023703}">
                      <ahyp:hlinkClr xmlns:ahyp="http://schemas.microsoft.com/office/drawing/2018/hyperlinkcolor" val="tx"/>
                    </a:ext>
                  </a:extLst>
                </a:hlinkClick>
              </a:rPr>
              <a:t>Perviz</a:t>
            </a:r>
            <a:r>
              <a:rPr lang="en-GB" sz="1600">
                <a:hlinkClick r:id="rId4" action="ppaction://hlinksldjump">
                  <a:extLst>
                    <a:ext uri="{A12FA001-AC4F-418D-AE19-62706E023703}">
                      <ahyp:hlinkClr xmlns:ahyp="http://schemas.microsoft.com/office/drawing/2018/hyperlinkcolor" val="tx"/>
                    </a:ext>
                  </a:extLst>
                </a:hlinkClick>
              </a:rPr>
              <a:t> </a:t>
            </a:r>
            <a:r>
              <a:rPr lang="en-GB" sz="1600" err="1">
                <a:hlinkClick r:id="rId4" action="ppaction://hlinksldjump">
                  <a:extLst>
                    <a:ext uri="{A12FA001-AC4F-418D-AE19-62706E023703}">
                      <ahyp:hlinkClr xmlns:ahyp="http://schemas.microsoft.com/office/drawing/2018/hyperlinkcolor" val="tx"/>
                    </a:ext>
                  </a:extLst>
                </a:hlinkClick>
              </a:rPr>
              <a:t>Asaria</a:t>
            </a:r>
            <a:r>
              <a:rPr lang="en-GB" sz="1600">
                <a:hlinkClick r:id="rId4" action="ppaction://hlinksldjump">
                  <a:extLst>
                    <a:ext uri="{A12FA001-AC4F-418D-AE19-62706E023703}">
                      <ahyp:hlinkClr xmlns:ahyp="http://schemas.microsoft.com/office/drawing/2018/hyperlinkcolor" val="tx"/>
                    </a:ext>
                  </a:extLst>
                </a:hlinkClick>
              </a:rPr>
              <a:t>, Consultant Cardiologist, Harrow</a:t>
            </a:r>
            <a:endParaRPr lang="en-GB" sz="1600"/>
          </a:p>
        </p:txBody>
      </p:sp>
      <p:sp>
        <p:nvSpPr>
          <p:cNvPr id="13" name="Text Placeholder 12">
            <a:extLst>
              <a:ext uri="{FF2B5EF4-FFF2-40B4-BE49-F238E27FC236}">
                <a16:creationId xmlns:a16="http://schemas.microsoft.com/office/drawing/2014/main" id="{842AEFF2-99C7-0EEC-4A13-C135D2938EE0}"/>
              </a:ext>
            </a:extLst>
          </p:cNvPr>
          <p:cNvSpPr>
            <a:spLocks noGrp="1"/>
          </p:cNvSpPr>
          <p:nvPr>
            <p:ph type="body" sz="quarter" idx="21"/>
          </p:nvPr>
        </p:nvSpPr>
        <p:spPr>
          <a:xfrm>
            <a:off x="3149600" y="2895645"/>
            <a:ext cx="5153152" cy="523875"/>
          </a:xfrm>
        </p:spPr>
        <p:txBody>
          <a:bodyPr lIns="91440" tIns="45720" rIns="91440" bIns="45720" anchor="ctr"/>
          <a:lstStyle/>
          <a:p>
            <a:r>
              <a:rPr lang="en-GB" sz="1600">
                <a:hlinkClick r:id="rId5" action="ppaction://hlinksldjump">
                  <a:extLst>
                    <a:ext uri="{A12FA001-AC4F-418D-AE19-62706E023703}">
                      <ahyp:hlinkClr xmlns:ahyp="http://schemas.microsoft.com/office/drawing/2018/hyperlinkcolor" val="tx"/>
                    </a:ext>
                  </a:extLst>
                </a:hlinkClick>
              </a:rPr>
              <a:t>Joanne Peh, Pharmacist, Hounslow</a:t>
            </a:r>
            <a:endParaRPr lang="en-GB" sz="1600"/>
          </a:p>
        </p:txBody>
      </p:sp>
      <p:sp>
        <p:nvSpPr>
          <p:cNvPr id="14" name="Text Placeholder 13">
            <a:extLst>
              <a:ext uri="{FF2B5EF4-FFF2-40B4-BE49-F238E27FC236}">
                <a16:creationId xmlns:a16="http://schemas.microsoft.com/office/drawing/2014/main" id="{A47AA63D-601B-CF39-46C4-575904A07D0E}"/>
              </a:ext>
            </a:extLst>
          </p:cNvPr>
          <p:cNvSpPr>
            <a:spLocks noGrp="1"/>
          </p:cNvSpPr>
          <p:nvPr>
            <p:ph type="body" sz="quarter" idx="22"/>
          </p:nvPr>
        </p:nvSpPr>
        <p:spPr>
          <a:xfrm>
            <a:off x="3149600" y="3707175"/>
            <a:ext cx="5153152" cy="523875"/>
          </a:xfrm>
        </p:spPr>
        <p:txBody>
          <a:bodyPr/>
          <a:lstStyle/>
          <a:p>
            <a:r>
              <a:rPr lang="en-GB" sz="1600">
                <a:hlinkClick r:id="rId6" action="ppaction://hlinksldjump">
                  <a:extLst>
                    <a:ext uri="{A12FA001-AC4F-418D-AE19-62706E023703}">
                      <ahyp:hlinkClr xmlns:ahyp="http://schemas.microsoft.com/office/drawing/2018/hyperlinkcolor" val="tx"/>
                    </a:ext>
                  </a:extLst>
                </a:hlinkClick>
              </a:rPr>
              <a:t>Dr </a:t>
            </a:r>
            <a:r>
              <a:rPr lang="en-GB" sz="1600" err="1">
                <a:hlinkClick r:id="rId6" action="ppaction://hlinksldjump">
                  <a:extLst>
                    <a:ext uri="{A12FA001-AC4F-418D-AE19-62706E023703}">
                      <ahyp:hlinkClr xmlns:ahyp="http://schemas.microsoft.com/office/drawing/2018/hyperlinkcolor" val="tx"/>
                    </a:ext>
                  </a:extLst>
                </a:hlinkClick>
              </a:rPr>
              <a:t>Venothan</a:t>
            </a:r>
            <a:r>
              <a:rPr lang="en-GB" sz="1600">
                <a:hlinkClick r:id="rId6" action="ppaction://hlinksldjump">
                  <a:extLst>
                    <a:ext uri="{A12FA001-AC4F-418D-AE19-62706E023703}">
                      <ahyp:hlinkClr xmlns:ahyp="http://schemas.microsoft.com/office/drawing/2018/hyperlinkcolor" val="tx"/>
                    </a:ext>
                  </a:extLst>
                </a:hlinkClick>
              </a:rPr>
              <a:t> Suri, GP, Hillingdon</a:t>
            </a:r>
            <a:endParaRPr lang="en-GB" sz="1600"/>
          </a:p>
        </p:txBody>
      </p:sp>
      <p:sp>
        <p:nvSpPr>
          <p:cNvPr id="15" name="Text Placeholder 14">
            <a:extLst>
              <a:ext uri="{FF2B5EF4-FFF2-40B4-BE49-F238E27FC236}">
                <a16:creationId xmlns:a16="http://schemas.microsoft.com/office/drawing/2014/main" id="{1203DC15-6B1F-21AF-F6B6-24428E3FF19C}"/>
              </a:ext>
            </a:extLst>
          </p:cNvPr>
          <p:cNvSpPr>
            <a:spLocks noGrp="1"/>
          </p:cNvSpPr>
          <p:nvPr>
            <p:ph type="body" sz="quarter" idx="23"/>
          </p:nvPr>
        </p:nvSpPr>
        <p:spPr>
          <a:xfrm>
            <a:off x="3149599" y="4507275"/>
            <a:ext cx="6678199" cy="523875"/>
          </a:xfrm>
        </p:spPr>
        <p:txBody>
          <a:bodyPr/>
          <a:lstStyle/>
          <a:p>
            <a:r>
              <a:rPr lang="en-GB" sz="1600" err="1">
                <a:hlinkClick r:id="" action="ppaction://noaction">
                  <a:extLst>
                    <a:ext uri="{A12FA001-AC4F-418D-AE19-62706E023703}">
                      <ahyp:hlinkClr xmlns:ahyp="http://schemas.microsoft.com/office/drawing/2018/hyperlinkcolor" val="tx"/>
                    </a:ext>
                  </a:extLst>
                </a:hlinkClick>
              </a:rPr>
              <a:t>Rokaih</a:t>
            </a:r>
            <a:r>
              <a:rPr lang="en-GB" sz="1600">
                <a:hlinkClick r:id="" action="ppaction://noaction">
                  <a:extLst>
                    <a:ext uri="{A12FA001-AC4F-418D-AE19-62706E023703}">
                      <ahyp:hlinkClr xmlns:ahyp="http://schemas.microsoft.com/office/drawing/2018/hyperlinkcolor" val="tx"/>
                    </a:ext>
                  </a:extLst>
                </a:hlinkClick>
              </a:rPr>
              <a:t> Noori, Pharmacist, Kensington and Chelsea (West London)</a:t>
            </a:r>
            <a:endParaRPr lang="en-GB" sz="1600"/>
          </a:p>
        </p:txBody>
      </p:sp>
      <p:sp>
        <p:nvSpPr>
          <p:cNvPr id="16" name="Text Placeholder 14">
            <a:extLst>
              <a:ext uri="{FF2B5EF4-FFF2-40B4-BE49-F238E27FC236}">
                <a16:creationId xmlns:a16="http://schemas.microsoft.com/office/drawing/2014/main" id="{1CDD2223-83A4-B338-2A41-504EB92F3273}"/>
              </a:ext>
            </a:extLst>
          </p:cNvPr>
          <p:cNvSpPr txBox="1">
            <a:spLocks/>
          </p:cNvSpPr>
          <p:nvPr/>
        </p:nvSpPr>
        <p:spPr>
          <a:xfrm>
            <a:off x="3149600" y="5289660"/>
            <a:ext cx="5153152" cy="523875"/>
          </a:xfrm>
          <a:prstGeom prst="rect">
            <a:avLst/>
          </a:prstGeom>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600">
                <a:hlinkClick r:id="rId7" action="ppaction://hlinksldjump">
                  <a:extLst>
                    <a:ext uri="{A12FA001-AC4F-418D-AE19-62706E023703}">
                      <ahyp:hlinkClr xmlns:ahyp="http://schemas.microsoft.com/office/drawing/2018/hyperlinkcolor" val="tx"/>
                    </a:ext>
                  </a:extLst>
                </a:hlinkClick>
              </a:rPr>
              <a:t>Dr Amisha Mehta, GP, Westminster </a:t>
            </a:r>
            <a:endParaRPr lang="en-GB" sz="1600"/>
          </a:p>
        </p:txBody>
      </p:sp>
      <p:sp>
        <p:nvSpPr>
          <p:cNvPr id="17" name="Text Placeholder 14">
            <a:extLst>
              <a:ext uri="{FF2B5EF4-FFF2-40B4-BE49-F238E27FC236}">
                <a16:creationId xmlns:a16="http://schemas.microsoft.com/office/drawing/2014/main" id="{26DFD021-F164-E436-821D-D7301CA9F1F9}"/>
              </a:ext>
            </a:extLst>
          </p:cNvPr>
          <p:cNvSpPr txBox="1">
            <a:spLocks/>
          </p:cNvSpPr>
          <p:nvPr/>
        </p:nvSpPr>
        <p:spPr>
          <a:xfrm>
            <a:off x="3149600" y="6072045"/>
            <a:ext cx="5153152" cy="523875"/>
          </a:xfrm>
          <a:prstGeom prst="rect">
            <a:avLst/>
          </a:prstGeom>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600">
                <a:hlinkClick r:id="rId8" action="ppaction://hlinksldjump">
                  <a:extLst>
                    <a:ext uri="{A12FA001-AC4F-418D-AE19-62706E023703}">
                      <ahyp:hlinkClr xmlns:ahyp="http://schemas.microsoft.com/office/drawing/2018/hyperlinkcolor" val="tx"/>
                    </a:ext>
                  </a:extLst>
                </a:hlinkClick>
              </a:rPr>
              <a:t>Dr Riham </a:t>
            </a:r>
            <a:r>
              <a:rPr lang="en-GB" sz="1600" err="1">
                <a:hlinkClick r:id="rId8" action="ppaction://hlinksldjump">
                  <a:extLst>
                    <a:ext uri="{A12FA001-AC4F-418D-AE19-62706E023703}">
                      <ahyp:hlinkClr xmlns:ahyp="http://schemas.microsoft.com/office/drawing/2018/hyperlinkcolor" val="tx"/>
                    </a:ext>
                  </a:extLst>
                </a:hlinkClick>
              </a:rPr>
              <a:t>Rabee</a:t>
            </a:r>
            <a:r>
              <a:rPr lang="en-GB" sz="1600">
                <a:hlinkClick r:id="rId8" action="ppaction://hlinksldjump">
                  <a:extLst>
                    <a:ext uri="{A12FA001-AC4F-418D-AE19-62706E023703}">
                      <ahyp:hlinkClr xmlns:ahyp="http://schemas.microsoft.com/office/drawing/2018/hyperlinkcolor" val="tx"/>
                    </a:ext>
                  </a:extLst>
                </a:hlinkClick>
              </a:rPr>
              <a:t>, GP, Brent</a:t>
            </a:r>
            <a:endParaRPr lang="en-GB" sz="1600"/>
          </a:p>
        </p:txBody>
      </p:sp>
      <p:sp>
        <p:nvSpPr>
          <p:cNvPr id="19" name="TextBox 18">
            <a:extLst>
              <a:ext uri="{FF2B5EF4-FFF2-40B4-BE49-F238E27FC236}">
                <a16:creationId xmlns:a16="http://schemas.microsoft.com/office/drawing/2014/main" id="{FAF5F5D3-8542-A1D0-BE0C-5336E64F202F}"/>
              </a:ext>
            </a:extLst>
          </p:cNvPr>
          <p:cNvSpPr txBox="1"/>
          <p:nvPr/>
        </p:nvSpPr>
        <p:spPr>
          <a:xfrm>
            <a:off x="2364202" y="5289660"/>
            <a:ext cx="523462" cy="523220"/>
          </a:xfrm>
          <a:prstGeom prst="rect">
            <a:avLst/>
          </a:prstGeom>
          <a:solidFill>
            <a:srgbClr val="853E9A"/>
          </a:solidFill>
        </p:spPr>
        <p:txBody>
          <a:bodyPr wrap="square" rtlCol="0">
            <a:spAutoFit/>
          </a:bodyPr>
          <a:lstStyle/>
          <a:p>
            <a:pPr algn="ctr"/>
            <a:r>
              <a:rPr lang="en-GB" sz="2800">
                <a:solidFill>
                  <a:schemeClr val="bg1"/>
                </a:solidFill>
              </a:rPr>
              <a:t>6</a:t>
            </a:r>
          </a:p>
        </p:txBody>
      </p:sp>
      <p:sp>
        <p:nvSpPr>
          <p:cNvPr id="20" name="TextBox 19">
            <a:extLst>
              <a:ext uri="{FF2B5EF4-FFF2-40B4-BE49-F238E27FC236}">
                <a16:creationId xmlns:a16="http://schemas.microsoft.com/office/drawing/2014/main" id="{108AD71F-86D9-A372-EE51-BCF86F8A8111}"/>
              </a:ext>
            </a:extLst>
          </p:cNvPr>
          <p:cNvSpPr txBox="1"/>
          <p:nvPr/>
        </p:nvSpPr>
        <p:spPr>
          <a:xfrm>
            <a:off x="2364201" y="6095674"/>
            <a:ext cx="523462" cy="523220"/>
          </a:xfrm>
          <a:prstGeom prst="rect">
            <a:avLst/>
          </a:prstGeom>
          <a:solidFill>
            <a:srgbClr val="FAB9CC"/>
          </a:solidFill>
        </p:spPr>
        <p:txBody>
          <a:bodyPr wrap="square" rtlCol="0">
            <a:spAutoFit/>
          </a:bodyPr>
          <a:lstStyle/>
          <a:p>
            <a:pPr algn="ctr"/>
            <a:r>
              <a:rPr lang="en-GB" sz="2800">
                <a:solidFill>
                  <a:schemeClr val="bg1"/>
                </a:solidFill>
              </a:rPr>
              <a:t>7</a:t>
            </a:r>
          </a:p>
        </p:txBody>
      </p:sp>
      <p:sp>
        <p:nvSpPr>
          <p:cNvPr id="2" name="Text Placeholder 10">
            <a:extLst>
              <a:ext uri="{FF2B5EF4-FFF2-40B4-BE49-F238E27FC236}">
                <a16:creationId xmlns:a16="http://schemas.microsoft.com/office/drawing/2014/main" id="{283E3214-7389-6F2D-2B74-1BBD72228856}"/>
              </a:ext>
            </a:extLst>
          </p:cNvPr>
          <p:cNvSpPr txBox="1">
            <a:spLocks/>
          </p:cNvSpPr>
          <p:nvPr/>
        </p:nvSpPr>
        <p:spPr>
          <a:xfrm>
            <a:off x="3149600" y="1513338"/>
            <a:ext cx="2364201" cy="523875"/>
          </a:xfrm>
          <a:prstGeom prst="rect">
            <a:avLst/>
          </a:prstGeom>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rtl="0" fontAlgn="base"/>
            <a:r>
              <a:rPr lang="en-US" sz="1100" b="0" i="0" u="none" strike="noStrike">
                <a:solidFill>
                  <a:srgbClr val="000000"/>
                </a:solidFill>
                <a:effectLst/>
                <a:latin typeface="Arial" panose="020B0604020202020204" pitchFamily="34" charset="0"/>
                <a:cs typeface="Arial" panose="020B0604020202020204" pitchFamily="34" charset="0"/>
                <a:hlinkClick r:id="rId9"/>
              </a:rPr>
              <a:t>Zahra.mahir@nhs.net</a:t>
            </a:r>
            <a:r>
              <a:rPr lang="en-US" sz="1100" b="0" i="0" u="none" strike="noStrike">
                <a:solidFill>
                  <a:srgbClr val="000000"/>
                </a:solidFill>
                <a:effectLst/>
                <a:latin typeface="Arial" panose="020B0604020202020204" pitchFamily="34" charset="0"/>
                <a:cs typeface="Arial" panose="020B0604020202020204" pitchFamily="34" charset="0"/>
              </a:rPr>
              <a:t> </a:t>
            </a:r>
          </a:p>
        </p:txBody>
      </p:sp>
      <p:sp>
        <p:nvSpPr>
          <p:cNvPr id="3" name="Text Placeholder 10">
            <a:extLst>
              <a:ext uri="{FF2B5EF4-FFF2-40B4-BE49-F238E27FC236}">
                <a16:creationId xmlns:a16="http://schemas.microsoft.com/office/drawing/2014/main" id="{1BD90EC2-7DA4-0FD9-CF33-98CAB31D61C2}"/>
              </a:ext>
            </a:extLst>
          </p:cNvPr>
          <p:cNvSpPr txBox="1">
            <a:spLocks/>
          </p:cNvSpPr>
          <p:nvPr/>
        </p:nvSpPr>
        <p:spPr>
          <a:xfrm>
            <a:off x="3149600" y="2307553"/>
            <a:ext cx="2364201" cy="523875"/>
          </a:xfrm>
          <a:prstGeom prst="rect">
            <a:avLst/>
          </a:prstGeom>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rtl="0" fontAlgn="base"/>
            <a:r>
              <a:rPr lang="en-US" sz="1100" b="0" i="0" u="none" strike="noStrike">
                <a:solidFill>
                  <a:srgbClr val="000000"/>
                </a:solidFill>
                <a:effectLst/>
                <a:latin typeface="Arial" panose="020B0604020202020204" pitchFamily="34" charset="0"/>
                <a:cs typeface="Arial" panose="020B0604020202020204" pitchFamily="34" charset="0"/>
                <a:hlinkClick r:id="rId10"/>
              </a:rPr>
              <a:t>p.asaria@imperial.ac.uk</a:t>
            </a:r>
            <a:r>
              <a:rPr lang="en-US" sz="1100" b="0" i="0" u="none" strike="noStrike">
                <a:solidFill>
                  <a:srgbClr val="000000"/>
                </a:solidFill>
                <a:effectLst/>
                <a:latin typeface="Arial" panose="020B0604020202020204" pitchFamily="34" charset="0"/>
                <a:cs typeface="Arial" panose="020B0604020202020204" pitchFamily="34" charset="0"/>
              </a:rPr>
              <a:t> </a:t>
            </a:r>
          </a:p>
        </p:txBody>
      </p:sp>
      <p:sp>
        <p:nvSpPr>
          <p:cNvPr id="5" name="Text Placeholder 10">
            <a:extLst>
              <a:ext uri="{FF2B5EF4-FFF2-40B4-BE49-F238E27FC236}">
                <a16:creationId xmlns:a16="http://schemas.microsoft.com/office/drawing/2014/main" id="{4671EDDC-2030-AF44-EC35-864BBAC2BAAE}"/>
              </a:ext>
            </a:extLst>
          </p:cNvPr>
          <p:cNvSpPr txBox="1">
            <a:spLocks/>
          </p:cNvSpPr>
          <p:nvPr/>
        </p:nvSpPr>
        <p:spPr>
          <a:xfrm>
            <a:off x="3149600" y="3101768"/>
            <a:ext cx="2364201" cy="523875"/>
          </a:xfrm>
          <a:prstGeom prst="rect">
            <a:avLst/>
          </a:prstGeom>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rtl="0" fontAlgn="base"/>
            <a:r>
              <a:rPr lang="en-US" sz="1100" u="sng">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11"/>
              </a:rPr>
              <a:t>joanne.peh@nhs.net</a:t>
            </a:r>
            <a:endParaRPr lang="en-US" sz="1100" u="sng">
              <a:solidFill>
                <a:srgbClr val="0563C1"/>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8" name="Text Placeholder 10">
            <a:extLst>
              <a:ext uri="{FF2B5EF4-FFF2-40B4-BE49-F238E27FC236}">
                <a16:creationId xmlns:a16="http://schemas.microsoft.com/office/drawing/2014/main" id="{D9016055-B1C5-4A96-78F3-3C494CE66EB4}"/>
              </a:ext>
            </a:extLst>
          </p:cNvPr>
          <p:cNvSpPr txBox="1">
            <a:spLocks/>
          </p:cNvSpPr>
          <p:nvPr/>
        </p:nvSpPr>
        <p:spPr>
          <a:xfrm>
            <a:off x="3149600" y="3895983"/>
            <a:ext cx="2364201" cy="523875"/>
          </a:xfrm>
          <a:prstGeom prst="rect">
            <a:avLst/>
          </a:prstGeom>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rtl="0" fontAlgn="base"/>
            <a:r>
              <a:rPr lang="en-US" sz="1100" u="sng">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12"/>
              </a:rPr>
              <a:t>v.suri@nhs.net</a:t>
            </a:r>
            <a:endParaRPr lang="en-US" sz="1100" u="sng">
              <a:solidFill>
                <a:srgbClr val="0563C1"/>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22" name="Text Placeholder 10">
            <a:extLst>
              <a:ext uri="{FF2B5EF4-FFF2-40B4-BE49-F238E27FC236}">
                <a16:creationId xmlns:a16="http://schemas.microsoft.com/office/drawing/2014/main" id="{1EF98E38-64FA-FA3B-BE0D-D3D9BBFA343D}"/>
              </a:ext>
            </a:extLst>
          </p:cNvPr>
          <p:cNvSpPr txBox="1">
            <a:spLocks/>
          </p:cNvSpPr>
          <p:nvPr/>
        </p:nvSpPr>
        <p:spPr>
          <a:xfrm>
            <a:off x="3149600" y="4730714"/>
            <a:ext cx="2364201" cy="523875"/>
          </a:xfrm>
          <a:prstGeom prst="rect">
            <a:avLst/>
          </a:prstGeom>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rtl="0" fontAlgn="base"/>
            <a:r>
              <a:rPr lang="en-US" sz="1100" u="sng">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13"/>
              </a:rPr>
              <a:t>rokaih.noori@nhs.net</a:t>
            </a:r>
            <a:endParaRPr lang="en-US" sz="1100" u="sng">
              <a:solidFill>
                <a:srgbClr val="0563C1"/>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23" name="Text Placeholder 10">
            <a:extLst>
              <a:ext uri="{FF2B5EF4-FFF2-40B4-BE49-F238E27FC236}">
                <a16:creationId xmlns:a16="http://schemas.microsoft.com/office/drawing/2014/main" id="{CB3AFDD7-A09D-D499-CC1E-7A47A4699047}"/>
              </a:ext>
            </a:extLst>
          </p:cNvPr>
          <p:cNvSpPr txBox="1">
            <a:spLocks/>
          </p:cNvSpPr>
          <p:nvPr/>
        </p:nvSpPr>
        <p:spPr>
          <a:xfrm>
            <a:off x="3149599" y="5512444"/>
            <a:ext cx="2364202" cy="523875"/>
          </a:xfrm>
          <a:prstGeom prst="rect">
            <a:avLst/>
          </a:prstGeom>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rtl="0" fontAlgn="base"/>
            <a:r>
              <a:rPr lang="en-US" sz="1100" u="sng">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14"/>
              </a:rPr>
              <a:t>amisha.mehta@nhs.net</a:t>
            </a:r>
            <a:endParaRPr lang="en-US" sz="1100" u="sng">
              <a:solidFill>
                <a:srgbClr val="0563C1"/>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24" name="Text Placeholder 10">
            <a:extLst>
              <a:ext uri="{FF2B5EF4-FFF2-40B4-BE49-F238E27FC236}">
                <a16:creationId xmlns:a16="http://schemas.microsoft.com/office/drawing/2014/main" id="{81A35519-BF9A-FAB8-5DE5-7CA081130F10}"/>
              </a:ext>
            </a:extLst>
          </p:cNvPr>
          <p:cNvSpPr txBox="1">
            <a:spLocks/>
          </p:cNvSpPr>
          <p:nvPr/>
        </p:nvSpPr>
        <p:spPr>
          <a:xfrm>
            <a:off x="3149599" y="6294174"/>
            <a:ext cx="2364202" cy="523875"/>
          </a:xfrm>
          <a:prstGeom prst="rect">
            <a:avLst/>
          </a:prstGeom>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rtl="0" fontAlgn="base"/>
            <a:r>
              <a:rPr lang="en-US" sz="1100" u="sng">
                <a:solidFill>
                  <a:srgbClr val="0563C1"/>
                </a:solidFill>
                <a:effectLst/>
                <a:latin typeface="Arial" panose="020B0604020202020204" pitchFamily="34" charset="0"/>
                <a:ea typeface="Calibri" panose="020F0502020204030204" pitchFamily="34" charset="0"/>
                <a:cs typeface="Arial" panose="020B0604020202020204" pitchFamily="34" charset="0"/>
              </a:rPr>
              <a:t>riham.rabee@nhs.net</a:t>
            </a:r>
          </a:p>
        </p:txBody>
      </p:sp>
    </p:spTree>
    <p:extLst>
      <p:ext uri="{BB962C8B-B14F-4D97-AF65-F5344CB8AC3E}">
        <p14:creationId xmlns:p14="http://schemas.microsoft.com/office/powerpoint/2010/main" val="86414507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99E4CFD-941A-4BBE-BF0A-4DCFDBAA6ED5}"/>
              </a:ext>
            </a:extLst>
          </p:cNvPr>
          <p:cNvSpPr>
            <a:spLocks noGrp="1"/>
          </p:cNvSpPr>
          <p:nvPr>
            <p:ph type="title"/>
          </p:nvPr>
        </p:nvSpPr>
        <p:spPr/>
        <p:txBody>
          <a:bodyPr lIns="91440" tIns="45720" rIns="91440" bIns="45720" anchor="t"/>
          <a:lstStyle/>
          <a:p>
            <a:r>
              <a:rPr lang="en-GB" sz="4000"/>
              <a:t>Next Education Session</a:t>
            </a:r>
          </a:p>
        </p:txBody>
      </p:sp>
      <p:sp>
        <p:nvSpPr>
          <p:cNvPr id="3" name="TextBox 2">
            <a:extLst>
              <a:ext uri="{FF2B5EF4-FFF2-40B4-BE49-F238E27FC236}">
                <a16:creationId xmlns:a16="http://schemas.microsoft.com/office/drawing/2014/main" id="{31D9627E-537E-DCE4-0029-1A86C547599B}"/>
              </a:ext>
            </a:extLst>
          </p:cNvPr>
          <p:cNvSpPr txBox="1"/>
          <p:nvPr/>
        </p:nvSpPr>
        <p:spPr>
          <a:xfrm>
            <a:off x="4661835" y="1270587"/>
            <a:ext cx="7530165" cy="4431983"/>
          </a:xfrm>
          <a:prstGeom prst="rect">
            <a:avLst/>
          </a:prstGeom>
          <a:noFill/>
        </p:spPr>
        <p:txBody>
          <a:bodyPr wrap="square" lIns="91440" tIns="45720" rIns="91440" bIns="45720" rtlCol="0" anchor="t">
            <a:spAutoFit/>
          </a:bodyPr>
          <a:lstStyle/>
          <a:p>
            <a:r>
              <a:rPr lang="en-GB" sz="2800" b="1" dirty="0">
                <a:solidFill>
                  <a:srgbClr val="604177"/>
                </a:solidFill>
                <a:latin typeface="Arial"/>
                <a:cs typeface="Arial"/>
              </a:rPr>
              <a:t>AF Case Finding Webinar </a:t>
            </a:r>
            <a:endParaRPr lang="en-GB" sz="2800" b="1" u="sng" dirty="0">
              <a:solidFill>
                <a:srgbClr val="604177"/>
              </a:solidFill>
              <a:latin typeface="Arial" panose="020B0604020202020204" pitchFamily="34" charset="0"/>
              <a:cs typeface="Arial" panose="020B0604020202020204" pitchFamily="34" charset="0"/>
            </a:endParaRPr>
          </a:p>
          <a:p>
            <a:r>
              <a:rPr lang="en-GB" sz="2800" dirty="0">
                <a:solidFill>
                  <a:srgbClr val="604177"/>
                </a:solidFill>
                <a:latin typeface="Arial"/>
                <a:cs typeface="Arial"/>
              </a:rPr>
              <a:t>14/09/2023 1pm to 2pm</a:t>
            </a:r>
          </a:p>
          <a:p>
            <a:r>
              <a:rPr lang="en-GB" sz="2800" dirty="0">
                <a:solidFill>
                  <a:srgbClr val="604177"/>
                </a:solidFill>
                <a:latin typeface="Arial"/>
                <a:cs typeface="Arial"/>
              </a:rPr>
              <a:t>Speakers: </a:t>
            </a:r>
            <a:r>
              <a:rPr lang="en-GB" sz="2800" b="1" dirty="0">
                <a:solidFill>
                  <a:srgbClr val="604177"/>
                </a:solidFill>
                <a:latin typeface="Arial"/>
                <a:cs typeface="Arial"/>
              </a:rPr>
              <a:t>Dr Sadia Khan</a:t>
            </a:r>
            <a:r>
              <a:rPr lang="en-GB" sz="2800" dirty="0">
                <a:solidFill>
                  <a:srgbClr val="604177"/>
                </a:solidFill>
                <a:latin typeface="Arial"/>
                <a:cs typeface="Arial"/>
              </a:rPr>
              <a:t>, </a:t>
            </a:r>
            <a:r>
              <a:rPr lang="en-GB" sz="2800" b="1" dirty="0">
                <a:solidFill>
                  <a:srgbClr val="604177"/>
                </a:solidFill>
                <a:latin typeface="Arial"/>
                <a:cs typeface="Arial"/>
              </a:rPr>
              <a:t>Dr Shazia Siddiqi, </a:t>
            </a:r>
            <a:r>
              <a:rPr lang="en-GB" sz="2800" b="1" dirty="0">
                <a:solidFill>
                  <a:srgbClr val="604177"/>
                </a:solidFill>
                <a:effectLst/>
                <a:latin typeface="Arial"/>
                <a:ea typeface="Calibri" panose="020F0502020204030204" pitchFamily="34" charset="0"/>
                <a:cs typeface="Arial"/>
              </a:rPr>
              <a:t>Zainab Khanbhai</a:t>
            </a:r>
            <a:r>
              <a:rPr lang="en-GB" sz="2800" dirty="0">
                <a:solidFill>
                  <a:srgbClr val="604177"/>
                </a:solidFill>
                <a:effectLst/>
                <a:latin typeface="Arial"/>
                <a:ea typeface="Calibri" panose="020F0502020204030204" pitchFamily="34" charset="0"/>
                <a:cs typeface="Arial"/>
              </a:rPr>
              <a:t> and ICHP AF </a:t>
            </a:r>
            <a:r>
              <a:rPr lang="en-GB" sz="2800" dirty="0" err="1">
                <a:solidFill>
                  <a:srgbClr val="604177"/>
                </a:solidFill>
                <a:effectLst/>
                <a:latin typeface="Arial"/>
                <a:ea typeface="Calibri" panose="020F0502020204030204" pitchFamily="34" charset="0"/>
                <a:cs typeface="Arial"/>
              </a:rPr>
              <a:t>InHIP</a:t>
            </a:r>
            <a:r>
              <a:rPr lang="en-GB" sz="2800" dirty="0">
                <a:solidFill>
                  <a:srgbClr val="604177"/>
                </a:solidFill>
                <a:latin typeface="Arial"/>
                <a:ea typeface="Calibri" panose="020F0502020204030204" pitchFamily="34" charset="0"/>
                <a:cs typeface="Arial"/>
              </a:rPr>
              <a:t> </a:t>
            </a:r>
            <a:r>
              <a:rPr lang="en-GB" sz="2800" dirty="0">
                <a:solidFill>
                  <a:srgbClr val="604177"/>
                </a:solidFill>
                <a:effectLst/>
                <a:latin typeface="Arial"/>
                <a:ea typeface="Calibri" panose="020F0502020204030204" pitchFamily="34" charset="0"/>
                <a:cs typeface="Arial"/>
              </a:rPr>
              <a:t> Team.</a:t>
            </a:r>
          </a:p>
          <a:p>
            <a:r>
              <a:rPr lang="en-GB" sz="2800" dirty="0">
                <a:solidFill>
                  <a:srgbClr val="604177"/>
                </a:solidFill>
                <a:latin typeface="Arial"/>
                <a:cs typeface="Arial"/>
              </a:rPr>
              <a:t>Presenting AF in NWL, Case Finding, Case Study and </a:t>
            </a:r>
            <a:r>
              <a:rPr lang="en-GB" sz="2800" dirty="0" err="1">
                <a:solidFill>
                  <a:srgbClr val="604177"/>
                </a:solidFill>
                <a:latin typeface="Arial"/>
                <a:cs typeface="Arial"/>
              </a:rPr>
              <a:t>InHIP</a:t>
            </a:r>
            <a:r>
              <a:rPr lang="en-GB" sz="2800" dirty="0">
                <a:solidFill>
                  <a:srgbClr val="604177"/>
                </a:solidFill>
                <a:latin typeface="Arial"/>
                <a:cs typeface="Arial"/>
              </a:rPr>
              <a:t> engagement with PCNs.</a:t>
            </a:r>
          </a:p>
          <a:p>
            <a:r>
              <a:rPr lang="en-GB" sz="2800" dirty="0">
                <a:solidFill>
                  <a:srgbClr val="604177"/>
                </a:solidFill>
                <a:latin typeface="Arial" panose="020B0604020202020204" pitchFamily="34" charset="0"/>
                <a:cs typeface="Arial" panose="020B0604020202020204" pitchFamily="34" charset="0"/>
              </a:rPr>
              <a:t>Our speakers will be available for a </a:t>
            </a:r>
          </a:p>
          <a:p>
            <a:r>
              <a:rPr lang="en-GB" sz="2800" dirty="0">
                <a:solidFill>
                  <a:srgbClr val="604177"/>
                </a:solidFill>
                <a:latin typeface="Arial" panose="020B0604020202020204" pitchFamily="34" charset="0"/>
                <a:cs typeface="Arial" panose="020B0604020202020204" pitchFamily="34" charset="0"/>
              </a:rPr>
              <a:t>15-minute Q&amp;A, please bring along any questions or case studies for our panel.</a:t>
            </a:r>
          </a:p>
          <a:p>
            <a:r>
              <a:rPr lang="en-GB" sz="3000" dirty="0">
                <a:solidFill>
                  <a:schemeClr val="accent6"/>
                </a:solidFill>
                <a:latin typeface="Arial" panose="020B0604020202020204" pitchFamily="34" charset="0"/>
                <a:cs typeface="Arial" panose="020B0604020202020204" pitchFamily="34" charset="0"/>
              </a:rPr>
              <a:t>To register for the event please click </a:t>
            </a:r>
            <a:r>
              <a:rPr lang="en-GB" sz="3000" b="1" dirty="0">
                <a:solidFill>
                  <a:srgbClr val="0070C0"/>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here</a:t>
            </a:r>
            <a:endParaRPr lang="en-GB" sz="3000" b="1" dirty="0">
              <a:solidFill>
                <a:srgbClr val="0070C0"/>
              </a:solidFill>
              <a:latin typeface="Arial" panose="020B0604020202020204" pitchFamily="34" charset="0"/>
              <a:cs typeface="Arial" panose="020B0604020202020204" pitchFamily="34" charset="0"/>
            </a:endParaRPr>
          </a:p>
        </p:txBody>
      </p:sp>
      <p:grpSp>
        <p:nvGrpSpPr>
          <p:cNvPr id="10" name="Group 9">
            <a:extLst>
              <a:ext uri="{FF2B5EF4-FFF2-40B4-BE49-F238E27FC236}">
                <a16:creationId xmlns:a16="http://schemas.microsoft.com/office/drawing/2014/main" id="{EA73B008-AA85-A186-01FB-AE80609EE75B}"/>
              </a:ext>
            </a:extLst>
          </p:cNvPr>
          <p:cNvGrpSpPr/>
          <p:nvPr/>
        </p:nvGrpSpPr>
        <p:grpSpPr>
          <a:xfrm>
            <a:off x="0" y="1491169"/>
            <a:ext cx="4661835" cy="4153990"/>
            <a:chOff x="0" y="1271287"/>
            <a:chExt cx="4661835" cy="4153990"/>
          </a:xfrm>
        </p:grpSpPr>
        <p:pic>
          <p:nvPicPr>
            <p:cNvPr id="6" name="Picture 5" descr="A graph of a heart beat&#10;&#10;Description automatically generated">
              <a:extLst>
                <a:ext uri="{FF2B5EF4-FFF2-40B4-BE49-F238E27FC236}">
                  <a16:creationId xmlns:a16="http://schemas.microsoft.com/office/drawing/2014/main" id="{5ABB8F12-350C-750A-6E03-352649F852A1}"/>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0" y="1271287"/>
              <a:ext cx="4661835" cy="1188768"/>
            </a:xfrm>
            <a:prstGeom prst="rect">
              <a:avLst/>
            </a:prstGeom>
          </p:spPr>
        </p:pic>
        <p:pic>
          <p:nvPicPr>
            <p:cNvPr id="9" name="Picture 8" descr="A person in scrubs holding a clipboard&#10;&#10;Description automatically generated">
              <a:extLst>
                <a:ext uri="{FF2B5EF4-FFF2-40B4-BE49-F238E27FC236}">
                  <a16:creationId xmlns:a16="http://schemas.microsoft.com/office/drawing/2014/main" id="{80023A71-6FDA-E246-759E-BE148868D019}"/>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66977" y="2428346"/>
              <a:ext cx="4495397" cy="2996931"/>
            </a:xfrm>
            <a:prstGeom prst="rect">
              <a:avLst/>
            </a:prstGeom>
          </p:spPr>
        </p:pic>
      </p:grpSp>
    </p:spTree>
    <p:extLst>
      <p:ext uri="{BB962C8B-B14F-4D97-AF65-F5344CB8AC3E}">
        <p14:creationId xmlns:p14="http://schemas.microsoft.com/office/powerpoint/2010/main" val="6215261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D2622A4A-5C1A-8398-A891-09662261BC3F}"/>
              </a:ext>
            </a:extLst>
          </p:cNvPr>
          <p:cNvPicPr>
            <a:picLocks noGrp="1" noChangeAspect="1"/>
          </p:cNvPicPr>
          <p:nvPr>
            <p:ph idx="1"/>
          </p:nvPr>
        </p:nvPicPr>
        <p:blipFill>
          <a:blip r:embed="rId4"/>
          <a:stretch>
            <a:fillRect/>
          </a:stretch>
        </p:blipFill>
        <p:spPr>
          <a:xfrm>
            <a:off x="2109082" y="1397000"/>
            <a:ext cx="7964311" cy="4479925"/>
          </a:xfrm>
        </p:spPr>
      </p:pic>
      <p:sp>
        <p:nvSpPr>
          <p:cNvPr id="3" name="Slide Number Placeholder 2">
            <a:extLst>
              <a:ext uri="{FF2B5EF4-FFF2-40B4-BE49-F238E27FC236}">
                <a16:creationId xmlns:a16="http://schemas.microsoft.com/office/drawing/2014/main" id="{9D4BBBC4-3041-19A0-D1EB-FB2569D28E38}"/>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76F84FA-B8EB-462F-97BA-032CB76B4E3A}" type="slidenum">
              <a:rPr kumimoji="0" lang="en-GB" sz="18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a:t>
            </a:fld>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 name="Title 3">
            <a:extLst>
              <a:ext uri="{FF2B5EF4-FFF2-40B4-BE49-F238E27FC236}">
                <a16:creationId xmlns:a16="http://schemas.microsoft.com/office/drawing/2014/main" id="{41BCD476-E09A-21C3-E504-E758AE51F2E8}"/>
              </a:ext>
            </a:extLst>
          </p:cNvPr>
          <p:cNvSpPr>
            <a:spLocks noGrp="1"/>
          </p:cNvSpPr>
          <p:nvPr>
            <p:ph type="title"/>
          </p:nvPr>
        </p:nvSpPr>
        <p:spPr/>
        <p:txBody>
          <a:bodyPr/>
          <a:lstStyle/>
          <a:p>
            <a:r>
              <a:rPr lang="en-US"/>
              <a:t>How is NWL performing?</a:t>
            </a:r>
            <a:endParaRPr lang="en-GB"/>
          </a:p>
        </p:txBody>
      </p:sp>
      <p:graphicFrame>
        <p:nvGraphicFramePr>
          <p:cNvPr id="2" name="Table 1">
            <a:extLst>
              <a:ext uri="{FF2B5EF4-FFF2-40B4-BE49-F238E27FC236}">
                <a16:creationId xmlns:a16="http://schemas.microsoft.com/office/drawing/2014/main" id="{9A095ECD-DB75-8A77-FDA6-C64490DEE560}"/>
              </a:ext>
            </a:extLst>
          </p:cNvPr>
          <p:cNvGraphicFramePr>
            <a:graphicFrameLocks noGrp="1"/>
          </p:cNvGraphicFramePr>
          <p:nvPr/>
        </p:nvGraphicFramePr>
        <p:xfrm>
          <a:off x="504850" y="1464287"/>
          <a:ext cx="9867059" cy="4240810"/>
        </p:xfrm>
        <a:graphic>
          <a:graphicData uri="http://schemas.openxmlformats.org/drawingml/2006/table">
            <a:tbl>
              <a:tblPr>
                <a:tableStyleId>{5C22544A-7EE6-4342-B048-85BDC9FD1C3A}</a:tableStyleId>
              </a:tblPr>
              <a:tblGrid>
                <a:gridCol w="1283112">
                  <a:extLst>
                    <a:ext uri="{9D8B030D-6E8A-4147-A177-3AD203B41FA5}">
                      <a16:colId xmlns:a16="http://schemas.microsoft.com/office/drawing/2014/main" val="1894114877"/>
                    </a:ext>
                  </a:extLst>
                </a:gridCol>
                <a:gridCol w="3036587">
                  <a:extLst>
                    <a:ext uri="{9D8B030D-6E8A-4147-A177-3AD203B41FA5}">
                      <a16:colId xmlns:a16="http://schemas.microsoft.com/office/drawing/2014/main" val="1363155583"/>
                    </a:ext>
                  </a:extLst>
                </a:gridCol>
                <a:gridCol w="3317966">
                  <a:extLst>
                    <a:ext uri="{9D8B030D-6E8A-4147-A177-3AD203B41FA5}">
                      <a16:colId xmlns:a16="http://schemas.microsoft.com/office/drawing/2014/main" val="3204724344"/>
                    </a:ext>
                  </a:extLst>
                </a:gridCol>
                <a:gridCol w="1062446">
                  <a:extLst>
                    <a:ext uri="{9D8B030D-6E8A-4147-A177-3AD203B41FA5}">
                      <a16:colId xmlns:a16="http://schemas.microsoft.com/office/drawing/2014/main" val="1741061197"/>
                    </a:ext>
                  </a:extLst>
                </a:gridCol>
                <a:gridCol w="1166948">
                  <a:extLst>
                    <a:ext uri="{9D8B030D-6E8A-4147-A177-3AD203B41FA5}">
                      <a16:colId xmlns:a16="http://schemas.microsoft.com/office/drawing/2014/main" val="457245911"/>
                    </a:ext>
                  </a:extLst>
                </a:gridCol>
              </a:tblGrid>
              <a:tr h="510418">
                <a:tc>
                  <a:txBody>
                    <a:bodyPr/>
                    <a:lstStyle/>
                    <a:p>
                      <a:pPr algn="ctr" fontAlgn="ctr"/>
                      <a:endParaRPr lang="en-GB" sz="1400" b="0" i="0" u="none" strike="noStrike">
                        <a:solidFill>
                          <a:schemeClr val="tx1"/>
                        </a:solidFill>
                        <a:effectLst/>
                        <a:latin typeface="+mj-lt"/>
                      </a:endParaRPr>
                    </a:p>
                  </a:txBody>
                  <a:tcPr marL="0" marR="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1"/>
                    </a:solidFill>
                  </a:tcPr>
                </a:tc>
                <a:tc>
                  <a:txBody>
                    <a:bodyPr/>
                    <a:lstStyle/>
                    <a:p>
                      <a:pPr algn="ctr" fontAlgn="ctr"/>
                      <a:r>
                        <a:rPr lang="en-GB" sz="1600" b="1" i="0" u="none" strike="noStrike">
                          <a:solidFill>
                            <a:schemeClr val="tx1"/>
                          </a:solidFill>
                          <a:effectLst/>
                          <a:latin typeface="+mj-lt"/>
                        </a:rPr>
                        <a:t>Aim</a:t>
                      </a:r>
                    </a:p>
                  </a:txBody>
                  <a:tcPr marL="0" marR="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ctr" fontAlgn="t"/>
                      <a:r>
                        <a:rPr lang="en-GB" sz="1600" b="1" i="0" u="none" strike="noStrike">
                          <a:solidFill>
                            <a:schemeClr val="tx1"/>
                          </a:solidFill>
                          <a:effectLst/>
                          <a:latin typeface="+mj-lt"/>
                        </a:rPr>
                        <a:t>Objective</a:t>
                      </a:r>
                    </a:p>
                  </a:txBody>
                  <a:tcPr marL="0" marR="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ctr" fontAlgn="b"/>
                      <a:r>
                        <a:rPr lang="en-GB" sz="1600" b="1" i="0" u="none" strike="noStrike">
                          <a:solidFill>
                            <a:schemeClr val="tx1"/>
                          </a:solidFill>
                          <a:effectLst/>
                          <a:latin typeface="+mj-lt"/>
                        </a:rPr>
                        <a:t>Target</a:t>
                      </a:r>
                    </a:p>
                  </a:txBody>
                  <a:tcPr marL="0" marR="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ctr" fontAlgn="b"/>
                      <a:r>
                        <a:rPr lang="en-GB" sz="1600" b="1" i="0" u="none" strike="noStrike">
                          <a:solidFill>
                            <a:schemeClr val="tx1"/>
                          </a:solidFill>
                          <a:effectLst/>
                          <a:latin typeface="+mj-lt"/>
                        </a:rPr>
                        <a:t>Actual</a:t>
                      </a:r>
                    </a:p>
                  </a:txBody>
                  <a:tcPr marL="0" marR="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56442770"/>
                  </a:ext>
                </a:extLst>
              </a:tr>
              <a:tr h="569835">
                <a:tc rowSpan="4">
                  <a:txBody>
                    <a:bodyPr/>
                    <a:lstStyle/>
                    <a:p>
                      <a:pPr algn="ctr" fontAlgn="ctr"/>
                      <a:r>
                        <a:rPr lang="en-GB" sz="1400" b="1" u="none" strike="noStrike">
                          <a:solidFill>
                            <a:schemeClr val="tx1"/>
                          </a:solidFill>
                          <a:effectLst/>
                          <a:latin typeface="+mj-lt"/>
                        </a:rPr>
                        <a:t>Lipid Management</a:t>
                      </a:r>
                      <a:endParaRPr lang="en-GB" sz="1400" b="1" i="0" u="none" strike="noStrike">
                        <a:solidFill>
                          <a:schemeClr val="tx1"/>
                        </a:solidFill>
                        <a:effectLst/>
                        <a:latin typeface="+mj-lt"/>
                      </a:endParaRPr>
                    </a:p>
                  </a:txBody>
                  <a:tcPr marL="0" marR="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5">
                        <a:lumMod val="20000"/>
                        <a:lumOff val="80000"/>
                      </a:schemeClr>
                    </a:solidFill>
                  </a:tcPr>
                </a:tc>
                <a:tc rowSpan="4">
                  <a:txBody>
                    <a:bodyPr/>
                    <a:lstStyle/>
                    <a:p>
                      <a:pPr algn="ctr" fontAlgn="ctr"/>
                      <a:r>
                        <a:rPr lang="en-GB" sz="1400" b="0" u="none" strike="noStrike">
                          <a:solidFill>
                            <a:schemeClr val="tx1"/>
                          </a:solidFill>
                          <a:effectLst/>
                          <a:latin typeface="+mj-lt"/>
                        </a:rPr>
                        <a:t>  Ensure eligible patients are offered and take up cardiac risk checks (primary prevention)</a:t>
                      </a:r>
                    </a:p>
                    <a:p>
                      <a:pPr algn="ctr" fontAlgn="ctr"/>
                      <a:br>
                        <a:rPr lang="en-GB" sz="1400" b="0" u="none" strike="noStrike">
                          <a:solidFill>
                            <a:schemeClr val="tx1"/>
                          </a:solidFill>
                          <a:effectLst/>
                          <a:latin typeface="+mj-lt"/>
                        </a:rPr>
                      </a:br>
                      <a:r>
                        <a:rPr lang="en-GB" sz="1400" b="0" u="none" strike="noStrike">
                          <a:solidFill>
                            <a:schemeClr val="tx1"/>
                          </a:solidFill>
                          <a:effectLst/>
                          <a:latin typeface="+mj-lt"/>
                        </a:rPr>
                        <a:t>  Ensure patients who have a history of CVD are on optimal lipid lowering therapy (secondary prevention)</a:t>
                      </a:r>
                    </a:p>
                    <a:p>
                      <a:pPr algn="ctr" fontAlgn="ctr"/>
                      <a:br>
                        <a:rPr lang="en-GB" sz="1400" b="0" u="none" strike="noStrike">
                          <a:solidFill>
                            <a:schemeClr val="tx1"/>
                          </a:solidFill>
                          <a:effectLst/>
                          <a:latin typeface="+mj-lt"/>
                        </a:rPr>
                      </a:br>
                      <a:r>
                        <a:rPr lang="en-GB" sz="1400" b="0" u="none" strike="noStrike">
                          <a:solidFill>
                            <a:schemeClr val="tx1"/>
                          </a:solidFill>
                          <a:effectLst/>
                          <a:latin typeface="+mj-lt"/>
                        </a:rPr>
                        <a:t>Improve detection of Familial Hypercholesterolaemia</a:t>
                      </a:r>
                      <a:endParaRPr lang="en-GB" sz="1400" b="0" i="0" u="none" strike="noStrike">
                        <a:solidFill>
                          <a:schemeClr val="tx1"/>
                        </a:solidFill>
                        <a:effectLst/>
                        <a:latin typeface="+mj-lt"/>
                      </a:endParaRPr>
                    </a:p>
                  </a:txBody>
                  <a:tcPr marL="0" marR="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algn="ctr" fontAlgn="t"/>
                      <a:r>
                        <a:rPr lang="en-GB" sz="1400" b="0" u="none" strike="noStrike">
                          <a:solidFill>
                            <a:schemeClr val="tx1"/>
                          </a:solidFill>
                          <a:effectLst/>
                          <a:latin typeface="+mj-lt"/>
                        </a:rPr>
                        <a:t>Ensure 40% of eligible population receive an NHS Health Check per 5-year cycle. </a:t>
                      </a:r>
                      <a:endParaRPr lang="en-GB" sz="1400" b="0" i="0" u="none" strike="noStrike">
                        <a:solidFill>
                          <a:schemeClr val="tx1"/>
                        </a:solidFill>
                        <a:effectLst/>
                        <a:latin typeface="+mj-lt"/>
                      </a:endParaRPr>
                    </a:p>
                  </a:txBody>
                  <a:tcPr marL="0" marR="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algn="ctr" fontAlgn="b"/>
                      <a:r>
                        <a:rPr lang="en-GB" sz="1400" b="0" u="none" strike="noStrike">
                          <a:solidFill>
                            <a:schemeClr val="tx1"/>
                          </a:solidFill>
                          <a:effectLst/>
                          <a:latin typeface="+mj-lt"/>
                        </a:rPr>
                        <a:t>2%*</a:t>
                      </a:r>
                      <a:endParaRPr lang="en-GB" sz="1400" b="0" i="0" u="none" strike="noStrike">
                        <a:solidFill>
                          <a:schemeClr val="tx1"/>
                        </a:solidFill>
                        <a:effectLst/>
                        <a:latin typeface="+mj-lt"/>
                      </a:endParaRPr>
                    </a:p>
                  </a:txBody>
                  <a:tcPr marL="0" marR="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algn="ctr" fontAlgn="b"/>
                      <a:r>
                        <a:rPr lang="en-GB" sz="1400" b="0" u="none" strike="noStrike">
                          <a:solidFill>
                            <a:schemeClr val="tx1"/>
                          </a:solidFill>
                          <a:effectLst/>
                          <a:latin typeface="+mj-lt"/>
                        </a:rPr>
                        <a:t>3.2%*</a:t>
                      </a:r>
                      <a:endParaRPr lang="en-GB" sz="1400" b="0" i="0" u="none" strike="noStrike">
                        <a:solidFill>
                          <a:schemeClr val="tx1"/>
                        </a:solidFill>
                        <a:effectLst/>
                        <a:latin typeface="+mj-lt"/>
                      </a:endParaRPr>
                    </a:p>
                  </a:txBody>
                  <a:tcPr marL="0" marR="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92D050"/>
                    </a:solidFill>
                  </a:tcPr>
                </a:tc>
                <a:extLst>
                  <a:ext uri="{0D108BD9-81ED-4DB2-BD59-A6C34878D82A}">
                    <a16:rowId xmlns:a16="http://schemas.microsoft.com/office/drawing/2014/main" val="398857920"/>
                  </a:ext>
                </a:extLst>
              </a:tr>
              <a:tr h="968775">
                <a:tc vMerge="1">
                  <a:txBody>
                    <a:bodyPr/>
                    <a:lstStyle/>
                    <a:p>
                      <a:endParaRPr lang="en-GB"/>
                    </a:p>
                  </a:txBody>
                  <a:tcPr/>
                </a:tc>
                <a:tc vMerge="1">
                  <a:txBody>
                    <a:bodyPr/>
                    <a:lstStyle/>
                    <a:p>
                      <a:endParaRPr lang="en-GB"/>
                    </a:p>
                  </a:txBody>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GB" sz="1400" b="0" u="none" strike="noStrike">
                          <a:solidFill>
                            <a:schemeClr val="tx1"/>
                          </a:solidFill>
                          <a:effectLst/>
                          <a:latin typeface="+mj-lt"/>
                        </a:rPr>
                        <a:t> </a:t>
                      </a:r>
                    </a:p>
                    <a:p>
                      <a:pPr marL="0" marR="0" lvl="0" indent="0" algn="ctr" defTabSz="914400" rtl="0" eaLnBrk="1" fontAlgn="t" latinLnBrk="0" hangingPunct="1">
                        <a:lnSpc>
                          <a:spcPct val="100000"/>
                        </a:lnSpc>
                        <a:spcBef>
                          <a:spcPts val="0"/>
                        </a:spcBef>
                        <a:spcAft>
                          <a:spcPts val="0"/>
                        </a:spcAft>
                        <a:buClrTx/>
                        <a:buSzTx/>
                        <a:buFontTx/>
                        <a:buNone/>
                        <a:tabLst/>
                        <a:defRPr/>
                      </a:pPr>
                      <a:r>
                        <a:rPr lang="en-GB" sz="1400" b="0" u="none" strike="noStrike">
                          <a:solidFill>
                            <a:schemeClr val="tx1"/>
                          </a:solidFill>
                          <a:effectLst/>
                          <a:latin typeface="+mj-lt"/>
                        </a:rPr>
                        <a:t>Ensure 60% of patients aged between 25 and 84 years with a CVD risk score greater than 20 percent are on lipid lowering therapies</a:t>
                      </a:r>
                      <a:endParaRPr lang="en-GB" sz="1400" b="0" i="0" u="none" strike="noStrike">
                        <a:solidFill>
                          <a:schemeClr val="tx1"/>
                        </a:solidFill>
                        <a:effectLst/>
                        <a:latin typeface="+mj-lt"/>
                      </a:endParaRPr>
                    </a:p>
                    <a:p>
                      <a:pPr algn="ctr" fontAlgn="t"/>
                      <a:endParaRPr lang="en-GB" sz="1400" b="0" i="0" u="none" strike="noStrike">
                        <a:solidFill>
                          <a:schemeClr val="tx1"/>
                        </a:solidFill>
                        <a:effectLst/>
                        <a:latin typeface="+mj-lt"/>
                      </a:endParaRPr>
                    </a:p>
                  </a:txBody>
                  <a:tcPr marL="0" marR="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algn="ctr" fontAlgn="b"/>
                      <a:r>
                        <a:rPr lang="en-GB" sz="1400" b="0" u="none" strike="noStrike">
                          <a:solidFill>
                            <a:schemeClr val="tx1"/>
                          </a:solidFill>
                          <a:effectLst/>
                          <a:latin typeface="+mj-lt"/>
                        </a:rPr>
                        <a:t>60%</a:t>
                      </a:r>
                      <a:endParaRPr lang="en-GB" sz="1400" b="0" i="0" u="none" strike="noStrike">
                        <a:solidFill>
                          <a:schemeClr val="tx1"/>
                        </a:solidFill>
                        <a:effectLst/>
                        <a:latin typeface="+mj-lt"/>
                      </a:endParaRPr>
                    </a:p>
                  </a:txBody>
                  <a:tcPr marL="0" marR="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algn="ctr" fontAlgn="b"/>
                      <a:r>
                        <a:rPr lang="en-GB" sz="1400" b="0" u="none" strike="noStrike">
                          <a:solidFill>
                            <a:schemeClr val="tx1"/>
                          </a:solidFill>
                          <a:effectLst/>
                          <a:latin typeface="+mj-lt"/>
                        </a:rPr>
                        <a:t>63.1%</a:t>
                      </a:r>
                      <a:endParaRPr lang="en-GB" sz="1400" b="0" i="0" u="none" strike="noStrike">
                        <a:solidFill>
                          <a:schemeClr val="tx1"/>
                        </a:solidFill>
                        <a:effectLst/>
                        <a:latin typeface="+mj-lt"/>
                      </a:endParaRPr>
                    </a:p>
                  </a:txBody>
                  <a:tcPr marL="0" marR="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92D050"/>
                    </a:solidFill>
                  </a:tcPr>
                </a:tc>
                <a:extLst>
                  <a:ext uri="{0D108BD9-81ED-4DB2-BD59-A6C34878D82A}">
                    <a16:rowId xmlns:a16="http://schemas.microsoft.com/office/drawing/2014/main" val="2850081558"/>
                  </a:ext>
                </a:extLst>
              </a:tr>
              <a:tr h="854752">
                <a:tc vMerge="1">
                  <a:txBody>
                    <a:bodyPr/>
                    <a:lstStyle/>
                    <a:p>
                      <a:endParaRPr lang="en-GB"/>
                    </a:p>
                  </a:txBody>
                  <a:tcPr/>
                </a:tc>
                <a:tc vMerge="1">
                  <a:txBody>
                    <a:bodyPr/>
                    <a:lstStyle/>
                    <a:p>
                      <a:endParaRPr lang="en-GB"/>
                    </a:p>
                  </a:txBody>
                  <a:tcPr/>
                </a:tc>
                <a:tc>
                  <a:txBody>
                    <a:bodyPr/>
                    <a:lstStyle/>
                    <a:p>
                      <a:pPr algn="ctr" fontAlgn="t"/>
                      <a:r>
                        <a:rPr lang="en-GB" sz="1400" b="0" u="none" strike="noStrike">
                          <a:solidFill>
                            <a:schemeClr val="tx1"/>
                          </a:solidFill>
                          <a:effectLst/>
                          <a:latin typeface="+mj-lt"/>
                        </a:rPr>
                        <a:t>80% of patients with a history of CVD have been issued lipid lowering therapy in the last 6 months</a:t>
                      </a:r>
                      <a:endParaRPr lang="en-GB" sz="1400" b="0" i="0" u="none" strike="noStrike">
                        <a:solidFill>
                          <a:schemeClr val="tx1"/>
                        </a:solidFill>
                        <a:effectLst/>
                        <a:latin typeface="+mj-lt"/>
                      </a:endParaRPr>
                    </a:p>
                  </a:txBody>
                  <a:tcPr marL="0" marR="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algn="ctr" fontAlgn="b"/>
                      <a:r>
                        <a:rPr lang="en-GB" sz="1400" b="0" u="none" strike="noStrike">
                          <a:solidFill>
                            <a:schemeClr val="tx1"/>
                          </a:solidFill>
                          <a:effectLst/>
                          <a:latin typeface="+mj-lt"/>
                        </a:rPr>
                        <a:t>80%</a:t>
                      </a:r>
                      <a:endParaRPr lang="en-GB" sz="1400" b="0" i="0" u="none" strike="noStrike">
                        <a:solidFill>
                          <a:schemeClr val="tx1"/>
                        </a:solidFill>
                        <a:effectLst/>
                        <a:latin typeface="+mj-lt"/>
                      </a:endParaRPr>
                    </a:p>
                  </a:txBody>
                  <a:tcPr marL="0" marR="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algn="ctr" fontAlgn="b"/>
                      <a:r>
                        <a:rPr lang="en-GB" sz="1400" b="0" u="none" strike="noStrike">
                          <a:solidFill>
                            <a:schemeClr val="tx1"/>
                          </a:solidFill>
                          <a:effectLst/>
                          <a:latin typeface="+mj-lt"/>
                        </a:rPr>
                        <a:t>81.58%</a:t>
                      </a:r>
                      <a:endParaRPr lang="en-GB" sz="1400" b="0" i="0" u="none" strike="noStrike">
                        <a:solidFill>
                          <a:schemeClr val="tx1"/>
                        </a:solidFill>
                        <a:effectLst/>
                        <a:latin typeface="+mj-lt"/>
                      </a:endParaRPr>
                    </a:p>
                  </a:txBody>
                  <a:tcPr marL="0" marR="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92D050"/>
                    </a:solidFill>
                  </a:tcPr>
                </a:tc>
                <a:extLst>
                  <a:ext uri="{0D108BD9-81ED-4DB2-BD59-A6C34878D82A}">
                    <a16:rowId xmlns:a16="http://schemas.microsoft.com/office/drawing/2014/main" val="694000653"/>
                  </a:ext>
                </a:extLst>
              </a:tr>
              <a:tr h="1025645">
                <a:tc vMerge="1">
                  <a:txBody>
                    <a:bodyPr/>
                    <a:lstStyle/>
                    <a:p>
                      <a:endParaRPr lang="en-GB"/>
                    </a:p>
                  </a:txBody>
                  <a:tcPr/>
                </a:tc>
                <a:tc vMerge="1">
                  <a:txBody>
                    <a:bodyPr/>
                    <a:lstStyle/>
                    <a:p>
                      <a:endParaRPr lang="en-GB"/>
                    </a:p>
                  </a:txBody>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GB" sz="1400" b="0" u="none" strike="noStrike" kern="1200">
                          <a:solidFill>
                            <a:schemeClr val="tx1"/>
                          </a:solidFill>
                          <a:effectLst/>
                          <a:latin typeface="+mn-lt"/>
                          <a:ea typeface="+mn-ea"/>
                          <a:cs typeface="+mn-cs"/>
                        </a:rPr>
                        <a:t>Improve the detection of FH to 25% of expected prevalence</a:t>
                      </a:r>
                      <a:endParaRPr lang="en-GB" sz="1400" b="0" i="0" u="none" strike="noStrike" kern="1200">
                        <a:solidFill>
                          <a:schemeClr val="tx1"/>
                        </a:solidFill>
                        <a:effectLst/>
                        <a:latin typeface="+mn-lt"/>
                        <a:ea typeface="+mn-ea"/>
                        <a:cs typeface="+mn-cs"/>
                      </a:endParaRPr>
                    </a:p>
                    <a:p>
                      <a:pPr algn="ctr" fontAlgn="t"/>
                      <a:r>
                        <a:rPr lang="en-GB" sz="1400" b="0" u="none" strike="noStrike">
                          <a:solidFill>
                            <a:schemeClr val="tx1"/>
                          </a:solidFill>
                          <a:effectLst/>
                          <a:latin typeface="+mj-lt"/>
                        </a:rPr>
                        <a:t> </a:t>
                      </a:r>
                      <a:endParaRPr lang="en-GB" sz="1400" b="0" i="0" u="none" strike="noStrike">
                        <a:solidFill>
                          <a:schemeClr val="tx1"/>
                        </a:solidFill>
                        <a:effectLst/>
                        <a:latin typeface="+mj-lt"/>
                      </a:endParaRPr>
                    </a:p>
                  </a:txBody>
                  <a:tcPr marL="0" marR="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algn="ctr" fontAlgn="b"/>
                      <a:r>
                        <a:rPr lang="en-GB" sz="1400" b="0" u="none" strike="noStrike">
                          <a:solidFill>
                            <a:schemeClr val="tx1"/>
                          </a:solidFill>
                          <a:effectLst/>
                          <a:latin typeface="+mj-lt"/>
                        </a:rPr>
                        <a:t>25%</a:t>
                      </a:r>
                      <a:endParaRPr lang="en-GB" sz="1400" b="0" i="0" u="none" strike="noStrike">
                        <a:solidFill>
                          <a:schemeClr val="tx1"/>
                        </a:solidFill>
                        <a:effectLst/>
                        <a:latin typeface="+mj-lt"/>
                      </a:endParaRPr>
                    </a:p>
                  </a:txBody>
                  <a:tcPr marL="0" marR="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algn="ctr" fontAlgn="b"/>
                      <a:r>
                        <a:rPr lang="en-GB" sz="1400" b="0" u="none" strike="noStrike">
                          <a:solidFill>
                            <a:schemeClr val="tx1"/>
                          </a:solidFill>
                          <a:effectLst/>
                          <a:latin typeface="+mj-lt"/>
                        </a:rPr>
                        <a:t>4.8%</a:t>
                      </a:r>
                      <a:endParaRPr lang="en-GB" sz="1400" b="0" i="0" u="none" strike="noStrike">
                        <a:solidFill>
                          <a:schemeClr val="tx1"/>
                        </a:solidFill>
                        <a:effectLst/>
                        <a:latin typeface="+mj-lt"/>
                      </a:endParaRPr>
                    </a:p>
                  </a:txBody>
                  <a:tcPr marL="0" marR="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0000"/>
                    </a:solidFill>
                  </a:tcPr>
                </a:tc>
                <a:extLst>
                  <a:ext uri="{0D108BD9-81ED-4DB2-BD59-A6C34878D82A}">
                    <a16:rowId xmlns:a16="http://schemas.microsoft.com/office/drawing/2014/main" val="1482162198"/>
                  </a:ext>
                </a:extLst>
              </a:tr>
            </a:tbl>
          </a:graphicData>
        </a:graphic>
      </p:graphicFrame>
      <p:sp>
        <p:nvSpPr>
          <p:cNvPr id="5" name="TextBox 4">
            <a:extLst>
              <a:ext uri="{FF2B5EF4-FFF2-40B4-BE49-F238E27FC236}">
                <a16:creationId xmlns:a16="http://schemas.microsoft.com/office/drawing/2014/main" id="{1EBD8EA5-1266-3C02-0560-443171FA5FB8}"/>
              </a:ext>
            </a:extLst>
          </p:cNvPr>
          <p:cNvSpPr txBox="1"/>
          <p:nvPr/>
        </p:nvSpPr>
        <p:spPr>
          <a:xfrm>
            <a:off x="1828801" y="5633884"/>
            <a:ext cx="854310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Arial" panose="020B0604020202020204"/>
                <a:ea typeface="+mn-ea"/>
                <a:cs typeface="+mn-cs"/>
              </a:rPr>
              <a:t>*Target and actual are expressed as quarterly increases. Target of 40% over 5 years equates to a 2% increase per quarter.</a:t>
            </a:r>
          </a:p>
        </p:txBody>
      </p:sp>
    </p:spTree>
    <p:extLst>
      <p:ext uri="{BB962C8B-B14F-4D97-AF65-F5344CB8AC3E}">
        <p14:creationId xmlns:p14="http://schemas.microsoft.com/office/powerpoint/2010/main" val="3569023757"/>
      </p:ext>
    </p:extLst>
  </p:cSld>
  <p:clrMapOvr>
    <a:masterClrMapping/>
  </p:clrMapOvr>
  <p:extLst>
    <p:ext uri="{6950BFC3-D8DA-4A85-94F7-54DA5524770B}">
      <p188:commentRel xmlns:p188="http://schemas.microsoft.com/office/powerpoint/2018/8/main" r:id="rId3"/>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CFFC11-67AF-18CB-A1D2-A253C2C60E3A}"/>
              </a:ext>
            </a:extLst>
          </p:cNvPr>
          <p:cNvSpPr>
            <a:spLocks noGrp="1"/>
          </p:cNvSpPr>
          <p:nvPr>
            <p:ph type="title"/>
          </p:nvPr>
        </p:nvSpPr>
        <p:spPr/>
        <p:txBody>
          <a:bodyPr/>
          <a:lstStyle/>
          <a:p>
            <a:r>
              <a:rPr lang="en-US" b="1">
                <a:solidFill>
                  <a:schemeClr val="dk1"/>
                </a:solidFill>
                <a:latin typeface="+mn-lt"/>
                <a:ea typeface="+mn-ea"/>
                <a:cs typeface="+mn-cs"/>
              </a:rPr>
              <a:t>H</a:t>
            </a:r>
            <a:r>
              <a:rPr lang="en-GB" b="1">
                <a:solidFill>
                  <a:schemeClr val="dk1"/>
                </a:solidFill>
                <a:latin typeface="+mn-lt"/>
                <a:ea typeface="+mn-ea"/>
                <a:cs typeface="+mn-cs"/>
              </a:rPr>
              <a:t>ow is NWL performing?</a:t>
            </a:r>
            <a:endParaRPr lang="en-GB" sz="3200"/>
          </a:p>
        </p:txBody>
      </p:sp>
      <p:sp>
        <p:nvSpPr>
          <p:cNvPr id="3" name="Content Placeholder 2">
            <a:extLst>
              <a:ext uri="{FF2B5EF4-FFF2-40B4-BE49-F238E27FC236}">
                <a16:creationId xmlns:a16="http://schemas.microsoft.com/office/drawing/2014/main" id="{78A2047C-376E-451E-ADA0-FE8F710E6BFC}"/>
              </a:ext>
            </a:extLst>
          </p:cNvPr>
          <p:cNvSpPr>
            <a:spLocks noGrp="1"/>
          </p:cNvSpPr>
          <p:nvPr>
            <p:ph idx="1"/>
          </p:nvPr>
        </p:nvSpPr>
        <p:spPr>
          <a:xfrm>
            <a:off x="768626" y="1378363"/>
            <a:ext cx="10515600" cy="5114511"/>
          </a:xfrm>
        </p:spPr>
        <p:txBody>
          <a:bodyPr>
            <a:normAutofit/>
          </a:bodyPr>
          <a:lstStyle/>
          <a:p>
            <a:pPr marL="0" indent="0">
              <a:buNone/>
            </a:pPr>
            <a:endParaRPr lang="en-GB" sz="2800" b="0" i="0" u="none" strike="noStrike" kern="1200">
              <a:solidFill>
                <a:srgbClr val="FF0000"/>
              </a:solidFill>
              <a:effectLst/>
              <a:latin typeface="+mn-lt"/>
              <a:ea typeface="+mn-ea"/>
              <a:cs typeface="+mn-cs"/>
            </a:endParaRPr>
          </a:p>
          <a:p>
            <a:pPr marL="0" indent="0" algn="ctr">
              <a:buNone/>
            </a:pPr>
            <a:endParaRPr lang="en-GB">
              <a:solidFill>
                <a:srgbClr val="FF0000"/>
              </a:solidFill>
            </a:endParaRPr>
          </a:p>
          <a:p>
            <a:pPr marL="0" indent="0" algn="ctr">
              <a:buNone/>
            </a:pPr>
            <a:endParaRPr lang="en-GB">
              <a:solidFill>
                <a:srgbClr val="FF0000"/>
              </a:solidFill>
            </a:endParaRPr>
          </a:p>
          <a:p>
            <a:pPr marL="0" indent="0" algn="ctr">
              <a:buNone/>
            </a:pPr>
            <a:endParaRPr lang="en-GB">
              <a:solidFill>
                <a:srgbClr val="FF0000"/>
              </a:solidFill>
            </a:endParaRPr>
          </a:p>
          <a:p>
            <a:pPr marL="0" indent="0" algn="ctr">
              <a:buNone/>
            </a:pPr>
            <a:endParaRPr lang="en-GB">
              <a:solidFill>
                <a:srgbClr val="FF0000"/>
              </a:solidFill>
            </a:endParaRPr>
          </a:p>
          <a:p>
            <a:pPr marL="0" indent="0" algn="ctr">
              <a:buNone/>
            </a:pPr>
            <a:endParaRPr lang="en-GB" sz="2800" b="0" i="0" u="none" strike="noStrike" kern="1200">
              <a:solidFill>
                <a:srgbClr val="FF0000"/>
              </a:solidFill>
              <a:effectLst/>
              <a:latin typeface="+mn-lt"/>
              <a:ea typeface="+mn-ea"/>
              <a:cs typeface="+mn-cs"/>
            </a:endParaRPr>
          </a:p>
          <a:p>
            <a:pPr marL="0" indent="0" algn="ctr">
              <a:buNone/>
            </a:pPr>
            <a:endParaRPr lang="en-GB" sz="2800" b="0" i="0" u="none" strike="noStrike" kern="1200">
              <a:solidFill>
                <a:srgbClr val="FF0000"/>
              </a:solidFill>
              <a:effectLst/>
              <a:latin typeface="+mn-lt"/>
              <a:ea typeface="+mn-ea"/>
              <a:cs typeface="+mn-cs"/>
            </a:endParaRPr>
          </a:p>
        </p:txBody>
      </p:sp>
      <p:pic>
        <p:nvPicPr>
          <p:cNvPr id="5" name="Picture 4">
            <a:extLst>
              <a:ext uri="{FF2B5EF4-FFF2-40B4-BE49-F238E27FC236}">
                <a16:creationId xmlns:a16="http://schemas.microsoft.com/office/drawing/2014/main" id="{384B612E-6B70-FFCA-8C33-46168AA4E061}"/>
              </a:ext>
            </a:extLst>
          </p:cNvPr>
          <p:cNvPicPr>
            <a:picLocks noChangeAspect="1"/>
          </p:cNvPicPr>
          <p:nvPr/>
        </p:nvPicPr>
        <p:blipFill rotWithShape="1">
          <a:blip r:embed="rId3"/>
          <a:srcRect l="4203" t="17237" r="7506" b="21362"/>
          <a:stretch/>
        </p:blipFill>
        <p:spPr>
          <a:xfrm>
            <a:off x="536027" y="1513139"/>
            <a:ext cx="10674626" cy="4175760"/>
          </a:xfrm>
          <a:prstGeom prst="rect">
            <a:avLst/>
          </a:prstGeom>
        </p:spPr>
      </p:pic>
    </p:spTree>
    <p:extLst>
      <p:ext uri="{BB962C8B-B14F-4D97-AF65-F5344CB8AC3E}">
        <p14:creationId xmlns:p14="http://schemas.microsoft.com/office/powerpoint/2010/main" val="1188812094"/>
      </p:ext>
    </p:extLst>
  </p:cSld>
  <p:clrMapOvr>
    <a:masterClrMapping/>
  </p:clrMapOvr>
  <p:extLst>
    <p:ext uri="{6950BFC3-D8DA-4A85-94F7-54DA5524770B}">
      <p188:commentRel xmlns:p188="http://schemas.microsoft.com/office/powerpoint/2018/8/main" r:id="rId2"/>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CFFC11-67AF-18CB-A1D2-A253C2C60E3A}"/>
              </a:ext>
            </a:extLst>
          </p:cNvPr>
          <p:cNvSpPr>
            <a:spLocks noGrp="1"/>
          </p:cNvSpPr>
          <p:nvPr>
            <p:ph type="title"/>
          </p:nvPr>
        </p:nvSpPr>
        <p:spPr/>
        <p:txBody>
          <a:bodyPr/>
          <a:lstStyle/>
          <a:p>
            <a:r>
              <a:rPr lang="en-US" b="1">
                <a:solidFill>
                  <a:schemeClr val="dk1"/>
                </a:solidFill>
                <a:latin typeface="+mn-lt"/>
                <a:ea typeface="+mn-ea"/>
                <a:cs typeface="+mn-cs"/>
              </a:rPr>
              <a:t>H</a:t>
            </a:r>
            <a:r>
              <a:rPr lang="en-GB" b="1">
                <a:solidFill>
                  <a:schemeClr val="dk1"/>
                </a:solidFill>
                <a:latin typeface="+mn-lt"/>
                <a:ea typeface="+mn-ea"/>
                <a:cs typeface="+mn-cs"/>
              </a:rPr>
              <a:t>ow is NWL performing?</a:t>
            </a:r>
            <a:endParaRPr lang="en-GB" sz="3200"/>
          </a:p>
        </p:txBody>
      </p:sp>
      <p:sp>
        <p:nvSpPr>
          <p:cNvPr id="3" name="Content Placeholder 2">
            <a:extLst>
              <a:ext uri="{FF2B5EF4-FFF2-40B4-BE49-F238E27FC236}">
                <a16:creationId xmlns:a16="http://schemas.microsoft.com/office/drawing/2014/main" id="{78A2047C-376E-451E-ADA0-FE8F710E6BFC}"/>
              </a:ext>
            </a:extLst>
          </p:cNvPr>
          <p:cNvSpPr>
            <a:spLocks noGrp="1"/>
          </p:cNvSpPr>
          <p:nvPr>
            <p:ph idx="1"/>
          </p:nvPr>
        </p:nvSpPr>
        <p:spPr>
          <a:xfrm>
            <a:off x="768626" y="1378363"/>
            <a:ext cx="10515600" cy="5114511"/>
          </a:xfrm>
        </p:spPr>
        <p:txBody>
          <a:bodyPr>
            <a:normAutofit/>
          </a:bodyPr>
          <a:lstStyle/>
          <a:p>
            <a:pPr marL="0" indent="0">
              <a:buNone/>
            </a:pPr>
            <a:endParaRPr lang="en-GB" sz="2800" b="0" i="0" u="none" strike="noStrike" kern="1200">
              <a:solidFill>
                <a:srgbClr val="FF0000"/>
              </a:solidFill>
              <a:effectLst/>
              <a:latin typeface="+mn-lt"/>
              <a:ea typeface="+mn-ea"/>
              <a:cs typeface="+mn-cs"/>
            </a:endParaRPr>
          </a:p>
          <a:p>
            <a:pPr marL="0" indent="0" algn="ctr">
              <a:buNone/>
            </a:pPr>
            <a:endParaRPr lang="en-GB">
              <a:solidFill>
                <a:srgbClr val="FF0000"/>
              </a:solidFill>
            </a:endParaRPr>
          </a:p>
          <a:p>
            <a:pPr marL="0" indent="0" algn="ctr">
              <a:buNone/>
            </a:pPr>
            <a:endParaRPr lang="en-GB">
              <a:solidFill>
                <a:srgbClr val="FF0000"/>
              </a:solidFill>
            </a:endParaRPr>
          </a:p>
          <a:p>
            <a:pPr marL="0" indent="0" algn="ctr">
              <a:buNone/>
            </a:pPr>
            <a:endParaRPr lang="en-GB">
              <a:solidFill>
                <a:srgbClr val="FF0000"/>
              </a:solidFill>
            </a:endParaRPr>
          </a:p>
          <a:p>
            <a:pPr marL="0" indent="0" algn="ctr">
              <a:buNone/>
            </a:pPr>
            <a:endParaRPr lang="en-GB">
              <a:solidFill>
                <a:srgbClr val="FF0000"/>
              </a:solidFill>
            </a:endParaRPr>
          </a:p>
          <a:p>
            <a:pPr marL="0" indent="0" algn="ctr">
              <a:buNone/>
            </a:pPr>
            <a:endParaRPr lang="en-GB" sz="2800" b="0" i="0" u="none" strike="noStrike" kern="1200">
              <a:solidFill>
                <a:srgbClr val="FF0000"/>
              </a:solidFill>
              <a:effectLst/>
              <a:latin typeface="+mn-lt"/>
              <a:ea typeface="+mn-ea"/>
              <a:cs typeface="+mn-cs"/>
            </a:endParaRPr>
          </a:p>
          <a:p>
            <a:pPr marL="0" indent="0" algn="ctr">
              <a:buNone/>
            </a:pPr>
            <a:endParaRPr lang="en-GB" sz="2800" b="0" i="0" u="none" strike="noStrike" kern="1200">
              <a:solidFill>
                <a:srgbClr val="FF0000"/>
              </a:solidFill>
              <a:effectLst/>
              <a:latin typeface="+mn-lt"/>
              <a:ea typeface="+mn-ea"/>
              <a:cs typeface="+mn-cs"/>
            </a:endParaRPr>
          </a:p>
        </p:txBody>
      </p:sp>
      <p:pic>
        <p:nvPicPr>
          <p:cNvPr id="5" name="Picture 4">
            <a:extLst>
              <a:ext uri="{FF2B5EF4-FFF2-40B4-BE49-F238E27FC236}">
                <a16:creationId xmlns:a16="http://schemas.microsoft.com/office/drawing/2014/main" id="{384B612E-6B70-FFCA-8C33-46168AA4E061}"/>
              </a:ext>
            </a:extLst>
          </p:cNvPr>
          <p:cNvPicPr>
            <a:picLocks noChangeAspect="1"/>
          </p:cNvPicPr>
          <p:nvPr/>
        </p:nvPicPr>
        <p:blipFill rotWithShape="1">
          <a:blip r:embed="rId2"/>
          <a:srcRect l="4203" t="17237" r="7506" b="21362"/>
          <a:stretch/>
        </p:blipFill>
        <p:spPr>
          <a:xfrm>
            <a:off x="609600" y="1615440"/>
            <a:ext cx="10674626" cy="4175760"/>
          </a:xfrm>
          <a:prstGeom prst="rect">
            <a:avLst/>
          </a:prstGeom>
        </p:spPr>
      </p:pic>
      <p:pic>
        <p:nvPicPr>
          <p:cNvPr id="6" name="Picture 5">
            <a:extLst>
              <a:ext uri="{FF2B5EF4-FFF2-40B4-BE49-F238E27FC236}">
                <a16:creationId xmlns:a16="http://schemas.microsoft.com/office/drawing/2014/main" id="{B536063B-7814-F3BA-3E9E-153863F7AF00}"/>
              </a:ext>
            </a:extLst>
          </p:cNvPr>
          <p:cNvPicPr>
            <a:picLocks noChangeAspect="1"/>
          </p:cNvPicPr>
          <p:nvPr/>
        </p:nvPicPr>
        <p:blipFill rotWithShape="1">
          <a:blip r:embed="rId3"/>
          <a:srcRect l="5001" t="15556" r="6874" b="15555"/>
          <a:stretch/>
        </p:blipFill>
        <p:spPr>
          <a:xfrm>
            <a:off x="540026" y="1573418"/>
            <a:ext cx="10744200" cy="4724400"/>
          </a:xfrm>
          <a:prstGeom prst="rect">
            <a:avLst/>
          </a:prstGeom>
        </p:spPr>
      </p:pic>
    </p:spTree>
    <p:extLst>
      <p:ext uri="{BB962C8B-B14F-4D97-AF65-F5344CB8AC3E}">
        <p14:creationId xmlns:p14="http://schemas.microsoft.com/office/powerpoint/2010/main" val="57543928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1_Office Theme">
  <a:themeElements>
    <a:clrScheme name="ICHP 2019">
      <a:dk1>
        <a:srgbClr val="000000"/>
      </a:dk1>
      <a:lt1>
        <a:srgbClr val="FFFFFF"/>
      </a:lt1>
      <a:dk2>
        <a:srgbClr val="242A36"/>
      </a:dk2>
      <a:lt2>
        <a:srgbClr val="E7E6E6"/>
      </a:lt2>
      <a:accent1>
        <a:srgbClr val="7E93A7"/>
      </a:accent1>
      <a:accent2>
        <a:srgbClr val="4D5F80"/>
      </a:accent2>
      <a:accent3>
        <a:srgbClr val="796E65"/>
      </a:accent3>
      <a:accent4>
        <a:srgbClr val="CB6015"/>
      </a:accent4>
      <a:accent5>
        <a:srgbClr val="F2A900"/>
      </a:accent5>
      <a:accent6>
        <a:srgbClr val="007C80"/>
      </a:accent6>
      <a:hlink>
        <a:srgbClr val="0563C1"/>
      </a:hlink>
      <a:folHlink>
        <a:srgbClr val="7E93A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lood Pressure Optimisation - AHSN Programme outline - March 2022" id="{5E635280-BEC6-9B4A-81B5-046DF950904A}" vid="{4C307EF0-0B8A-8346-AA2C-2AFA6A4016F1}"/>
    </a:ext>
  </a:extLst>
</a:theme>
</file>

<file path=ppt/theme/theme2.xml><?xml version="1.0" encoding="utf-8"?>
<a:theme xmlns:a="http://schemas.openxmlformats.org/drawingml/2006/main" name="Custom Design">
  <a:themeElements>
    <a:clrScheme name="ICHP 2019">
      <a:dk1>
        <a:srgbClr val="000000"/>
      </a:dk1>
      <a:lt1>
        <a:srgbClr val="FFFFFF"/>
      </a:lt1>
      <a:dk2>
        <a:srgbClr val="242A36"/>
      </a:dk2>
      <a:lt2>
        <a:srgbClr val="E7E6E6"/>
      </a:lt2>
      <a:accent1>
        <a:srgbClr val="7E93A7"/>
      </a:accent1>
      <a:accent2>
        <a:srgbClr val="4D5F80"/>
      </a:accent2>
      <a:accent3>
        <a:srgbClr val="796E65"/>
      </a:accent3>
      <a:accent4>
        <a:srgbClr val="CB6015"/>
      </a:accent4>
      <a:accent5>
        <a:srgbClr val="F2A900"/>
      </a:accent5>
      <a:accent6>
        <a:srgbClr val="007C80"/>
      </a:accent6>
      <a:hlink>
        <a:srgbClr val="0563C1"/>
      </a:hlink>
      <a:folHlink>
        <a:srgbClr val="7E93A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lood Pressure Optimisation - AHSN Programme outline - March 2022" id="{5E635280-BEC6-9B4A-81B5-046DF950904A}" vid="{3941659E-64B4-2046-82A5-6EF20F99625C}"/>
    </a:ext>
  </a:extLst>
</a:theme>
</file>

<file path=ppt/theme/theme3.xml><?xml version="1.0" encoding="utf-8"?>
<a:theme xmlns:a="http://schemas.openxmlformats.org/drawingml/2006/main" name="GMSA Only">
  <a:themeElements>
    <a:clrScheme name="NHS Blues">
      <a:dk1>
        <a:srgbClr val="231F20"/>
      </a:dk1>
      <a:lt1>
        <a:srgbClr val="FFFFFF"/>
      </a:lt1>
      <a:dk2>
        <a:srgbClr val="003087"/>
      </a:dk2>
      <a:lt2>
        <a:srgbClr val="005EB8"/>
      </a:lt2>
      <a:accent1>
        <a:srgbClr val="0072CE"/>
      </a:accent1>
      <a:accent2>
        <a:srgbClr val="41B6E6"/>
      </a:accent2>
      <a:accent3>
        <a:srgbClr val="00A9CE"/>
      </a:accent3>
      <a:accent4>
        <a:srgbClr val="425563"/>
      </a:accent4>
      <a:accent5>
        <a:srgbClr val="768692"/>
      </a:accent5>
      <a:accent6>
        <a:srgbClr val="E8EDEE"/>
      </a:accent6>
      <a:hlink>
        <a:srgbClr val="00A499"/>
      </a:hlink>
      <a:folHlink>
        <a:srgbClr val="00963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C294CD79565744DBCE3B1B6CC9660F4" ma:contentTypeVersion="23" ma:contentTypeDescription="Create a new document." ma:contentTypeScope="" ma:versionID="0fba4507c33703b27dfa029d8069cd87">
  <xsd:schema xmlns:xsd="http://www.w3.org/2001/XMLSchema" xmlns:xs="http://www.w3.org/2001/XMLSchema" xmlns:p="http://schemas.microsoft.com/office/2006/metadata/properties" xmlns:ns1="http://schemas.microsoft.com/sharepoint/v3" xmlns:ns2="e7fb9bad-05aa-461c-addc-7d8f2572d5d3" xmlns:ns3="37d011f5-24c4-4fb4-8405-b8c6b5679487" targetNamespace="http://schemas.microsoft.com/office/2006/metadata/properties" ma:root="true" ma:fieldsID="66dd694db5648cd950f67e5d808e2147" ns1:_="" ns2:_="" ns3:_="">
    <xsd:import namespace="http://schemas.microsoft.com/sharepoint/v3"/>
    <xsd:import namespace="e7fb9bad-05aa-461c-addc-7d8f2572d5d3"/>
    <xsd:import namespace="37d011f5-24c4-4fb4-8405-b8c6b5679487"/>
    <xsd:element name="properties">
      <xsd:complexType>
        <xsd:sequence>
          <xsd:element name="documentManagement">
            <xsd:complexType>
              <xsd:all>
                <xsd:element ref="ns2:SharedWithUsers" minOccurs="0"/>
                <xsd:element ref="ns2:SharingHintHash" minOccurs="0"/>
                <xsd:element ref="ns2:SharedWithDetails" minOccurs="0"/>
                <xsd:element ref="ns2:LastSharedByUser" minOccurs="0"/>
                <xsd:element ref="ns2:LastSharedByTime" minOccurs="0"/>
                <xsd:element ref="ns3:MediaServiceMetadata" minOccurs="0"/>
                <xsd:element ref="ns3:MediaServiceFastMetadata" minOccurs="0"/>
                <xsd:element ref="ns3:MediaServiceAutoTags" minOccurs="0"/>
                <xsd:element ref="ns3:MediaServiceDateTaken" minOccurs="0"/>
                <xsd:element ref="ns3:MediaServiceOCR" minOccurs="0"/>
                <xsd:element ref="ns3:MediaServiceLocation" minOccurs="0"/>
                <xsd:element ref="ns3:MediaServiceEventHashCode" minOccurs="0"/>
                <xsd:element ref="ns3:MediaServiceGenerationTime" minOccurs="0"/>
                <xsd:element ref="ns3:MediaServiceAutoKeyPoints" minOccurs="0"/>
                <xsd:element ref="ns3:MediaServiceKeyPoints" minOccurs="0"/>
                <xsd:element ref="ns3:_Flow_SignoffStatus" minOccurs="0"/>
                <xsd:element ref="ns3:MediaLengthInSeconds" minOccurs="0"/>
                <xsd:element ref="ns3:lcf76f155ced4ddcb4097134ff3c332f" minOccurs="0"/>
                <xsd:element ref="ns2:TaxCatchAll" minOccurs="0"/>
                <xsd:element ref="ns1:_ip_UnifiedCompliancePolicyProperties" minOccurs="0"/>
                <xsd:element ref="ns1:_ip_UnifiedCompliancePolicyUIAction"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8" nillable="true" ma:displayName="Unified Compliance Policy Properties" ma:hidden="true" ma:internalName="_ip_UnifiedCompliancePolicyProperties">
      <xsd:simpleType>
        <xsd:restriction base="dms:Note"/>
      </xsd:simpleType>
    </xsd:element>
    <xsd:element name="_ip_UnifiedCompliancePolicyUIAction" ma:index="29"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7fb9bad-05aa-461c-addc-7d8f2572d5d3"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9" nillable="true" ma:displayName="Sharing Hint Hash" ma:internalName="SharingHintHash" ma:readOnly="true">
      <xsd:simpleType>
        <xsd:restriction base="dms:Text"/>
      </xsd:simpleType>
    </xsd:element>
    <xsd:element name="SharedWithDetails" ma:index="10" nillable="true" ma:displayName="Shared With Details" ma:description="" ma:internalName="SharedWithDetails" ma:readOnly="true">
      <xsd:simpleType>
        <xsd:restriction base="dms:Note">
          <xsd:maxLength value="255"/>
        </xsd:restriction>
      </xsd:simpleType>
    </xsd:element>
    <xsd:element name="LastSharedByUser" ma:index="11" nillable="true" ma:displayName="Last Shared By User" ma:description="" ma:internalName="LastSharedByUser" ma:readOnly="true">
      <xsd:simpleType>
        <xsd:restriction base="dms:Note">
          <xsd:maxLength value="255"/>
        </xsd:restriction>
      </xsd:simpleType>
    </xsd:element>
    <xsd:element name="LastSharedByTime" ma:index="12" nillable="true" ma:displayName="Last Shared By Time" ma:description="" ma:internalName="LastSharedByTime" ma:readOnly="true">
      <xsd:simpleType>
        <xsd:restriction base="dms:DateTime"/>
      </xsd:simpleType>
    </xsd:element>
    <xsd:element name="TaxCatchAll" ma:index="27" nillable="true" ma:displayName="Taxonomy Catch All Column" ma:hidden="true" ma:list="{2326ad13-a674-42e8-9985-cab9c7ac955a}" ma:internalName="TaxCatchAll" ma:showField="CatchAllData" ma:web="e7fb9bad-05aa-461c-addc-7d8f2572d5d3">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37d011f5-24c4-4fb4-8405-b8c6b5679487" elementFormDefault="qualified">
    <xsd:import namespace="http://schemas.microsoft.com/office/2006/documentManagement/types"/>
    <xsd:import namespace="http://schemas.microsoft.com/office/infopath/2007/PartnerControls"/>
    <xsd:element name="MediaServiceMetadata" ma:index="13" nillable="true" ma:displayName="MediaServiceMetadata" ma:description="" ma:hidden="true" ma:internalName="MediaServiceMetadata" ma:readOnly="true">
      <xsd:simpleType>
        <xsd:restriction base="dms:Note"/>
      </xsd:simpleType>
    </xsd:element>
    <xsd:element name="MediaServiceFastMetadata" ma:index="14" nillable="true" ma:displayName="MediaServiceFastMetadata" ma:description="" ma:hidden="true" ma:internalName="MediaServiceFastMetadata" ma:readOnly="true">
      <xsd:simpleType>
        <xsd:restriction base="dms:Note"/>
      </xsd:simpleType>
    </xsd:element>
    <xsd:element name="MediaServiceAutoTags" ma:index="15" nillable="true" ma:displayName="MediaServiceAutoTags" ma:description="" ma:internalName="MediaServiceAutoTags" ma:readOnly="true">
      <xsd:simpleType>
        <xsd:restriction base="dms:Text"/>
      </xsd:simpleType>
    </xsd:element>
    <xsd:element name="MediaServiceDateTaken" ma:index="16" nillable="true" ma:displayName="MediaServiceDateTaken" ma:description="" ma:hidden="true" ma:internalName="MediaServiceDateTaken" ma:readOnly="true">
      <xsd:simpleType>
        <xsd:restriction base="dms:Text"/>
      </xsd:simpleType>
    </xsd:element>
    <xsd:element name="MediaServiceOCR" ma:index="17" nillable="true" ma:displayName="MediaServiceOCR" ma:internalName="MediaServiceOCR" ma:readOnly="true">
      <xsd:simpleType>
        <xsd:restriction base="dms:Note">
          <xsd:maxLength value="255"/>
        </xsd:restriction>
      </xsd:simpleType>
    </xsd:element>
    <xsd:element name="MediaServiceLocation" ma:index="18" nillable="true" ma:displayName="MediaServiceLocation" ma:internalName="MediaServiceLocation"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element name="_Flow_SignoffStatus" ma:index="23" nillable="true" ma:displayName="Sign-off status" ma:internalName="Sign_x002d_off_x0020_status">
      <xsd:simpleType>
        <xsd:restriction base="dms:Text"/>
      </xsd:simpleType>
    </xsd:element>
    <xsd:element name="MediaLengthInSeconds" ma:index="24" nillable="true" ma:displayName="Length (seconds)" ma:internalName="MediaLengthInSeconds" ma:readOnly="true">
      <xsd:simpleType>
        <xsd:restriction base="dms:Unknown"/>
      </xsd:simpleType>
    </xsd:element>
    <xsd:element name="lcf76f155ced4ddcb4097134ff3c332f" ma:index="26" nillable="true" ma:taxonomy="true" ma:internalName="lcf76f155ced4ddcb4097134ff3c332f" ma:taxonomyFieldName="MediaServiceImageTags" ma:displayName="Image Tags" ma:readOnly="false" ma:fieldId="{5cf76f15-5ced-4ddc-b409-7134ff3c332f}" ma:taxonomyMulti="true" ma:sspId="7a2b8254-26b4-4fec-a423-4e83a99de01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30" nillable="true" ma:displayName="MediaServiceObjectDetectorVersions" ma:description=""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37d011f5-24c4-4fb4-8405-b8c6b5679487">
      <Terms xmlns="http://schemas.microsoft.com/office/infopath/2007/PartnerControls"/>
    </lcf76f155ced4ddcb4097134ff3c332f>
    <_Flow_SignoffStatus xmlns="37d011f5-24c4-4fb4-8405-b8c6b5679487" xsi:nil="true"/>
    <TaxCatchAll xmlns="e7fb9bad-05aa-461c-addc-7d8f2572d5d3" xsi:nil="true"/>
    <_ip_UnifiedCompliancePolicyUIAction xmlns="http://schemas.microsoft.com/sharepoint/v3" xsi:nil="true"/>
    <_ip_UnifiedCompliancePolicyProperties xmlns="http://schemas.microsoft.com/sharepoint/v3" xsi:nil="true"/>
    <SharedWithUsers xmlns="e7fb9bad-05aa-461c-addc-7d8f2572d5d3">
      <UserInfo>
        <DisplayName>Annette Arnold</DisplayName>
        <AccountId>263</AccountId>
        <AccountType/>
      </UserInfo>
      <UserInfo>
        <DisplayName>Claire Portsmouth</DisplayName>
        <AccountId>2029</AccountId>
        <AccountType/>
      </UserInfo>
      <UserInfo>
        <DisplayName>Emma Sharpe-Jones</DisplayName>
        <AccountId>1960</AccountId>
        <AccountType/>
      </UserInfo>
      <UserInfo>
        <DisplayName>Catherine Caldwell</DisplayName>
        <AccountId>2637</AccountId>
        <AccountType/>
      </UserInfo>
      <UserInfo>
        <DisplayName>Mackenzie Patterson</DisplayName>
        <AccountId>4117</AccountId>
        <AccountType/>
      </UserInfo>
    </SharedWithUsers>
  </documentManagement>
</p:properties>
</file>

<file path=customXml/itemProps1.xml><?xml version="1.0" encoding="utf-8"?>
<ds:datastoreItem xmlns:ds="http://schemas.openxmlformats.org/officeDocument/2006/customXml" ds:itemID="{287BFEB5-9F75-4177-82AD-6EEDB54230C1}">
  <ds:schemaRefs>
    <ds:schemaRef ds:uri="http://schemas.microsoft.com/sharepoint/v3/contenttype/forms"/>
  </ds:schemaRefs>
</ds:datastoreItem>
</file>

<file path=customXml/itemProps2.xml><?xml version="1.0" encoding="utf-8"?>
<ds:datastoreItem xmlns:ds="http://schemas.openxmlformats.org/officeDocument/2006/customXml" ds:itemID="{BB0B87EC-F7E5-4AD4-AA5F-B4E50F7D2B0E}">
  <ds:schemaRefs>
    <ds:schemaRef ds:uri="37d011f5-24c4-4fb4-8405-b8c6b5679487"/>
    <ds:schemaRef ds:uri="e7fb9bad-05aa-461c-addc-7d8f2572d5d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C044FE31-934F-49DB-B10F-1A3EFB2481D6}">
  <ds:schemaRefs>
    <ds:schemaRef ds:uri="http://www.w3.org/XML/1998/namespace"/>
    <ds:schemaRef ds:uri="http://purl.org/dc/elements/1.1/"/>
    <ds:schemaRef ds:uri="http://purl.org/dc/dcmitype/"/>
    <ds:schemaRef ds:uri="e7fb9bad-05aa-461c-addc-7d8f2572d5d3"/>
    <ds:schemaRef ds:uri="http://schemas.openxmlformats.org/package/2006/metadata/core-properties"/>
    <ds:schemaRef ds:uri="http://schemas.microsoft.com/office/2006/metadata/properties"/>
    <ds:schemaRef ds:uri="http://schemas.microsoft.com/office/infopath/2007/PartnerControls"/>
    <ds:schemaRef ds:uri="http://schemas.microsoft.com/office/2006/documentManagement/types"/>
    <ds:schemaRef ds:uri="37d011f5-24c4-4fb4-8405-b8c6b5679487"/>
    <ds:schemaRef ds:uri="http://schemas.microsoft.com/sharepoint/v3"/>
    <ds:schemaRef ds:uri="http://purl.org/dc/terms/"/>
  </ds:schemaRefs>
</ds:datastoreItem>
</file>

<file path=docProps/app.xml><?xml version="1.0" encoding="utf-8"?>
<Properties xmlns="http://schemas.openxmlformats.org/officeDocument/2006/extended-properties" xmlns:vt="http://schemas.openxmlformats.org/officeDocument/2006/docPropsVTypes">
  <Template>1_Office Theme</Template>
  <TotalTime>0</TotalTime>
  <Words>7181</Words>
  <Application>Microsoft Office PowerPoint</Application>
  <PresentationFormat>Widescreen</PresentationFormat>
  <Paragraphs>784</Paragraphs>
  <Slides>66</Slides>
  <Notes>17</Notes>
  <HiddenSlides>0</HiddenSlides>
  <MMClips>0</MMClips>
  <ScaleCrop>false</ScaleCrop>
  <HeadingPairs>
    <vt:vector size="4" baseType="variant">
      <vt:variant>
        <vt:lpstr>Theme</vt:lpstr>
      </vt:variant>
      <vt:variant>
        <vt:i4>5</vt:i4>
      </vt:variant>
      <vt:variant>
        <vt:lpstr>Slide Titles</vt:lpstr>
      </vt:variant>
      <vt:variant>
        <vt:i4>66</vt:i4>
      </vt:variant>
    </vt:vector>
  </HeadingPairs>
  <TitlesOfParts>
    <vt:vector size="71" baseType="lpstr">
      <vt:lpstr>1_Office Theme</vt:lpstr>
      <vt:lpstr>Custom Design</vt:lpstr>
      <vt:lpstr>GMSA Only</vt:lpstr>
      <vt:lpstr>Custom Design</vt:lpstr>
      <vt:lpstr>Office Theme</vt:lpstr>
      <vt:lpstr>Lipid Management   Effective management, and how to fulfil QoF   Wednesday 19th July 2023 13:00 – 14:00</vt:lpstr>
      <vt:lpstr>Agenda: Lipid Management and FH: Effective case-finding, management, and how to fulfil the PCN DES</vt:lpstr>
      <vt:lpstr>Improving Lipid Management in NWL  Dr. Neville Purssell </vt:lpstr>
      <vt:lpstr>PowerPoint Presentation</vt:lpstr>
      <vt:lpstr>NWL CVD Plan</vt:lpstr>
      <vt:lpstr>QOF - Cholesterol control and Lipid Management</vt:lpstr>
      <vt:lpstr>How is NWL performing?</vt:lpstr>
      <vt:lpstr>How is NWL performing?</vt:lpstr>
      <vt:lpstr>How is NWL performing?</vt:lpstr>
      <vt:lpstr>Lipid Management Pilots – value of MDTs</vt:lpstr>
      <vt:lpstr>Lipid Management MDT Process across all NWL PCNs</vt:lpstr>
      <vt:lpstr>NWL experience with inclisiran</vt:lpstr>
      <vt:lpstr>Novel therapies and Clinical Pathways  in Lipidology  </vt:lpstr>
      <vt:lpstr>Content</vt:lpstr>
      <vt:lpstr>Case 1</vt:lpstr>
      <vt:lpstr>Cholesterol Sub-Types</vt:lpstr>
      <vt:lpstr>PowerPoint Presentation</vt:lpstr>
      <vt:lpstr>Case 1</vt:lpstr>
      <vt:lpstr>Guidance</vt:lpstr>
      <vt:lpstr>PowerPoint Presentation</vt:lpstr>
      <vt:lpstr>PowerPoint Presentation</vt:lpstr>
      <vt:lpstr>PowerPoint Presentation</vt:lpstr>
      <vt:lpstr>PowerPoint Presentation</vt:lpstr>
      <vt:lpstr>Lipid Targets</vt:lpstr>
      <vt:lpstr>Targets??</vt:lpstr>
      <vt:lpstr>LDL-C and atheroma formation</vt:lpstr>
      <vt:lpstr>Content</vt:lpstr>
      <vt:lpstr>PowerPoint Presentation</vt:lpstr>
      <vt:lpstr>Lipid Lowering Therapies</vt:lpstr>
      <vt:lpstr>Statins </vt:lpstr>
      <vt:lpstr>PowerPoint Presentation</vt:lpstr>
      <vt:lpstr>SAMSON</vt:lpstr>
      <vt:lpstr>What to do if muscle ache</vt:lpstr>
      <vt:lpstr>PowerPoint Presentation</vt:lpstr>
      <vt:lpstr>Statins: Liver safety</vt:lpstr>
      <vt:lpstr>PowerPoint Presentation</vt:lpstr>
      <vt:lpstr>Statins and Baseline Liver Abnormalities</vt:lpstr>
      <vt:lpstr>Ezetemibe</vt:lpstr>
      <vt:lpstr>PowerPoint Presentation</vt:lpstr>
      <vt:lpstr>PCSK9 mAbs and LDL-c lowering</vt:lpstr>
      <vt:lpstr>PCSK9 mAbs and effect on the coronaries</vt:lpstr>
      <vt:lpstr>PCSK9 mAbs and CV Outcome data </vt:lpstr>
      <vt:lpstr>PCSK9 mAbs and NICE</vt:lpstr>
      <vt:lpstr>Case 2</vt:lpstr>
      <vt:lpstr>Bempedoic Acid</vt:lpstr>
      <vt:lpstr>Bempedoic Acid and LDL-c lowering</vt:lpstr>
      <vt:lpstr>Bempedoic Acid and NICE</vt:lpstr>
      <vt:lpstr>Case 3</vt:lpstr>
      <vt:lpstr>Inclisiran </vt:lpstr>
      <vt:lpstr>Inclisiran and LDL-c lowering</vt:lpstr>
      <vt:lpstr>Inclisiran and LDL-c lowering</vt:lpstr>
      <vt:lpstr>Inclisiran and NICE</vt:lpstr>
      <vt:lpstr>Inclisiran</vt:lpstr>
      <vt:lpstr>Baseline  characteristics</vt:lpstr>
      <vt:lpstr>Inclisiran</vt:lpstr>
      <vt:lpstr>Inclisiran</vt:lpstr>
      <vt:lpstr>Content</vt:lpstr>
      <vt:lpstr>PowerPoint Presentation</vt:lpstr>
      <vt:lpstr>PowerPoint Presentation</vt:lpstr>
      <vt:lpstr>PowerPoint Presentation</vt:lpstr>
      <vt:lpstr>NWL ICS Update Keval Modi, Medicines Management Lead Hillingdon, NWL ICS </vt:lpstr>
      <vt:lpstr>Lipid Resources</vt:lpstr>
      <vt:lpstr>Inclisiran Reimbursement Update</vt:lpstr>
      <vt:lpstr>Panel Q&amp;A </vt:lpstr>
      <vt:lpstr>CVD Champions 2023/24</vt:lpstr>
      <vt:lpstr>Next Education Session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ICHP Blood Pressure Optimisation  Part of Integrated CVD Program</dc:title>
  <dc:creator>Larry Koyama</dc:creator>
  <cp:lastModifiedBy>Catherine Caldwell</cp:lastModifiedBy>
  <cp:revision>2</cp:revision>
  <dcterms:created xsi:type="dcterms:W3CDTF">2022-06-09T07:54:40Z</dcterms:created>
  <dcterms:modified xsi:type="dcterms:W3CDTF">2023-12-22T10:31:08Z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0x0101005C294CD79565744DBCE3B1B6CC9660F4</vt:lpwstr>
  </property>
  <property fmtid="{D5CDD505-2E9C-101B-9397-08002B2CF9AE}" pid="3" name="MediaServiceImageTags">
    <vt:lpwstr/>
  </property>
</Properties>
</file>